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9" r:id="rId3"/>
    <p:sldId id="260" r:id="rId4"/>
    <p:sldId id="261" r:id="rId5"/>
    <p:sldId id="263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2E69A-03EB-43EA-944D-78D51CD7EE3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5FE46-247F-4939-8466-9CD7FA9CF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23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5FE46-247F-4939-8466-9CD7FA9CFCC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98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5FE46-247F-4939-8466-9CD7FA9CFCC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99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5FE46-247F-4939-8466-9CD7FA9CFCC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541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5FE46-247F-4939-8466-9CD7FA9CFCC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51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C0BA3-6259-F16F-CD1B-57259B81D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4BEBD7-3710-732D-F15D-F905173D9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AE63E-AB9D-8EE5-DED7-788178A1E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254A-D595-4541-9EBB-2FD9E9A029D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88C3A-51E9-87AF-1958-4A5DB81D3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71521-FE72-06DA-8529-034741B1C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83A3-4BEE-435B-BBE5-0CC4A88B3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42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4F92B-A3B1-3B06-D3B2-E98F49560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871CD9-374E-E70B-3019-78A38EC70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043CF-DB44-8C73-3860-79EC8DB4B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254A-D595-4541-9EBB-2FD9E9A029D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403EE-E420-E7F1-0772-4EBA21545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A72BC-1866-B982-C2AA-48B51C19F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83A3-4BEE-435B-BBE5-0CC4A88B3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2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B59342-D071-30F2-278F-3FB63B6206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2F3AF-2B50-8430-FCB6-F804F9224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95552-D59B-16DB-3D3A-C65929D2E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254A-D595-4541-9EBB-2FD9E9A029D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D53C8-6A0E-17F9-0C22-81C941A3E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62A2B-F2CA-703C-319F-B4E7A824D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83A3-4BEE-435B-BBE5-0CC4A88B3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6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2AB0E-2F64-4B70-2C62-0248B5B01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350E9-9E67-F773-3AE1-9CCDFADC8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6A1F2-1574-3CB3-36F6-A482A8100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254A-D595-4541-9EBB-2FD9E9A029D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EBB1D-A4C4-3C96-65BC-EE9A1CDD8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68D99-E694-21B1-5782-0A39CDD27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83A3-4BEE-435B-BBE5-0CC4A88B3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3D458-C9BC-D14D-A97C-A4732B3F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47ADB-B75E-6214-CE11-6550F99DD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8F094-AB28-093E-D20D-4401EA77B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254A-D595-4541-9EBB-2FD9E9A029D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0C4C7-775C-10C4-C589-198209CF4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F958B-C16A-A722-B032-D4E332BD0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83A3-4BEE-435B-BBE5-0CC4A88B3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75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3206F-5F68-B234-63B9-821F6C3C0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6EB75-80E9-BA85-2F40-7DF2EF876A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CF1CD-FC41-CF1A-B316-78508E8A5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A98D90-7E66-1289-66D7-ED5CF992C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254A-D595-4541-9EBB-2FD9E9A029D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29ACF9-2B84-016F-C4CD-F8B302833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C79545-9315-7642-4A35-8FFC2D63F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83A3-4BEE-435B-BBE5-0CC4A88B3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16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93FD2-5DE5-22EC-5B13-9E03A613C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9B0990-4787-63C2-5485-D8E55DC9B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CCAC4-DDF5-5A9B-B5E9-E452F7DBB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8F425-EB15-7BCB-B7F7-F8DDC6BDA7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B40448-F11E-9AEB-15E6-8E6542EEDD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4264A5-87A6-72ED-6234-8B2BF7753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254A-D595-4541-9EBB-2FD9E9A029D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F2ABF5-3009-7F07-C33E-0E1B9E500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95E184-1AE3-151B-CC2D-E5062C23F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83A3-4BEE-435B-BBE5-0CC4A88B3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6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D9530-3DA6-C4F0-4E88-0AC3664B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B27ACB-2B63-9DAC-57A7-E0734A6B9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254A-D595-4541-9EBB-2FD9E9A029D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9F2C5E-B1C2-A095-1AF9-44502D3C4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33F22A-9650-210B-9086-71146A795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83A3-4BEE-435B-BBE5-0CC4A88B3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84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D95535-8C48-059A-EF05-FAC9B8646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254A-D595-4541-9EBB-2FD9E9A029D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5338DE-2745-152E-6C73-2A100AB43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393147-56DE-80D0-810F-0BA1D1C8F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83A3-4BEE-435B-BBE5-0CC4A88B3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5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DB32C-1079-ED94-3526-EE13361CF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FE983-48F9-A03F-7C03-626A91E5E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DF4409-1729-AED2-834F-1205EF6B67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4D37D4-92D8-348D-6027-F12D39836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254A-D595-4541-9EBB-2FD9E9A029D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B501B6-24B4-D813-039A-4F5C13E6E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44683-6E36-A472-4EA9-23F244DC4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83A3-4BEE-435B-BBE5-0CC4A88B3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B4159-A06F-335C-EA74-0513A24EE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7C613D-E01C-7C5C-F016-40CE9383F5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AA821A-8C5C-EF7E-9413-3FE9B031E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4B8AB1-0D63-C4AB-406E-82E05B657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254A-D595-4541-9EBB-2FD9E9A029D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856F3D-9EBC-740E-A349-48B79EC00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F156A-A3CE-FF84-5D91-C75CBBF60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83A3-4BEE-435B-BBE5-0CC4A88B3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D4819D-928C-22A0-ECDE-C81023944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5D3CB0-878C-6093-73A8-F7666D764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A14AD-114D-9D55-B01C-302A41142C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45254A-D595-4541-9EBB-2FD9E9A029DA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B0D1E-D6F8-1DEE-7B5F-A62C0F9AC1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23D8B-A4F7-2E44-5199-4A9008BAAA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5783A3-4BEE-435B-BBE5-0CC4A88B3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91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2B2062-7EDF-69C4-261B-34773620B54C}"/>
              </a:ext>
            </a:extLst>
          </p:cNvPr>
          <p:cNvSpPr/>
          <p:nvPr/>
        </p:nvSpPr>
        <p:spPr>
          <a:xfrm>
            <a:off x="0" y="0"/>
            <a:ext cx="12191999" cy="67403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u="sng" cap="none" spc="0" dirty="0">
                <a:ln/>
                <a:solidFill>
                  <a:schemeClr val="accent4"/>
                </a:solidFill>
                <a:effectLst/>
              </a:rPr>
              <a:t>COOTIES!!!!!</a:t>
            </a:r>
            <a:endParaRPr lang="en-US" sz="3600" b="1" u="sng" dirty="0">
              <a:ln/>
              <a:solidFill>
                <a:schemeClr val="accent4"/>
              </a:solidFill>
            </a:endParaRPr>
          </a:p>
          <a:p>
            <a:pPr algn="ctr"/>
            <a:endParaRPr lang="en-US" b="1" dirty="0">
              <a:ln/>
              <a:solidFill>
                <a:schemeClr val="accent4"/>
              </a:solidFill>
            </a:endParaRPr>
          </a:p>
          <a:p>
            <a:pPr algn="ctr"/>
            <a:r>
              <a:rPr lang="en-US" sz="3600" b="1" dirty="0">
                <a:ln/>
                <a:solidFill>
                  <a:schemeClr val="accent4"/>
                </a:solidFill>
              </a:rPr>
              <a:t>Usually, we play as boys vs Girls.</a:t>
            </a:r>
            <a:endParaRPr lang="en-US" sz="3600" b="1" cap="none" spc="0" dirty="0">
              <a:ln/>
              <a:solidFill>
                <a:schemeClr val="accent4"/>
              </a:solidFill>
              <a:effectLst/>
            </a:endParaRPr>
          </a:p>
          <a:p>
            <a:pPr algn="ctr"/>
            <a:endParaRPr lang="en-US" b="1" cap="none" spc="0" dirty="0">
              <a:ln/>
              <a:solidFill>
                <a:schemeClr val="accent4"/>
              </a:solidFill>
              <a:effectLst/>
            </a:endParaRPr>
          </a:p>
          <a:p>
            <a:pPr algn="ctr"/>
            <a:r>
              <a:rPr lang="en-US" sz="3600" b="1" cap="none" spc="0" dirty="0">
                <a:ln/>
                <a:solidFill>
                  <a:srgbClr val="FF0000"/>
                </a:solidFill>
                <a:effectLst/>
              </a:rPr>
              <a:t>You can take turns or have the kids answer a Bible</a:t>
            </a:r>
            <a:br>
              <a:rPr lang="en-US" sz="3600" b="1" cap="none" spc="0" dirty="0">
                <a:ln/>
                <a:solidFill>
                  <a:srgbClr val="FF0000"/>
                </a:solidFill>
                <a:effectLst/>
              </a:rPr>
            </a:br>
            <a:r>
              <a:rPr lang="en-US" sz="3600" b="1" cap="none" spc="0" dirty="0">
                <a:ln/>
                <a:solidFill>
                  <a:srgbClr val="FF0000"/>
                </a:solidFill>
                <a:effectLst/>
              </a:rPr>
              <a:t>Question to get a turn.</a:t>
            </a:r>
            <a:endParaRPr lang="en-US" sz="3600" b="1" dirty="0">
              <a:ln/>
              <a:solidFill>
                <a:srgbClr val="FF0000"/>
              </a:solidFill>
            </a:endParaRPr>
          </a:p>
          <a:p>
            <a:pPr algn="ctr"/>
            <a:endParaRPr lang="en-US" b="1" cap="none" spc="0" dirty="0">
              <a:ln/>
              <a:solidFill>
                <a:srgbClr val="FF0000"/>
              </a:solidFill>
              <a:effectLst/>
            </a:endParaRPr>
          </a:p>
          <a:p>
            <a:pPr algn="ctr"/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During a turn, the child picks a spot to uncover.</a:t>
            </a:r>
            <a:b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</a:br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If there’s a number, they get that many points.</a:t>
            </a:r>
          </a:p>
          <a:p>
            <a:pPr algn="ctr"/>
            <a:endParaRPr lang="en-US" b="1" dirty="0">
              <a:ln/>
              <a:solidFill>
                <a:schemeClr val="accent4"/>
              </a:solidFill>
            </a:endParaRPr>
          </a:p>
          <a:p>
            <a:pPr algn="ctr"/>
            <a:r>
              <a:rPr lang="en-US" sz="3600" b="1" dirty="0">
                <a:ln/>
                <a:solidFill>
                  <a:schemeClr val="accent4"/>
                </a:solidFill>
              </a:rPr>
              <a:t>If there’s a COOTIE they get no points.</a:t>
            </a:r>
            <a:br>
              <a:rPr lang="en-US" sz="3600" b="1" dirty="0">
                <a:ln/>
                <a:solidFill>
                  <a:schemeClr val="accent4"/>
                </a:solidFill>
              </a:rPr>
            </a:br>
            <a:r>
              <a:rPr lang="en-US" sz="3600" b="1" dirty="0">
                <a:ln/>
                <a:solidFill>
                  <a:schemeClr val="accent4"/>
                </a:solidFill>
              </a:rPr>
              <a:t>We usually play that they can pick multiple dots, but if</a:t>
            </a:r>
            <a:br>
              <a:rPr lang="en-US" sz="3600" b="1" dirty="0">
                <a:ln/>
                <a:solidFill>
                  <a:schemeClr val="accent4"/>
                </a:solidFill>
              </a:rPr>
            </a:br>
            <a:r>
              <a:rPr lang="en-US" sz="3600" b="1" dirty="0">
                <a:ln/>
                <a:solidFill>
                  <a:schemeClr val="accent4"/>
                </a:solidFill>
              </a:rPr>
              <a:t>they get a COOTIE they lose all points collected on that</a:t>
            </a:r>
            <a:br>
              <a:rPr lang="en-US" sz="3600" b="1" dirty="0">
                <a:ln/>
                <a:solidFill>
                  <a:schemeClr val="accent4"/>
                </a:solidFill>
              </a:rPr>
            </a:br>
            <a:r>
              <a:rPr lang="en-US" sz="3600" b="1" dirty="0">
                <a:ln/>
                <a:solidFill>
                  <a:schemeClr val="accent4"/>
                </a:solidFill>
              </a:rPr>
              <a:t>turn and the turn ends.</a:t>
            </a:r>
            <a:endParaRPr lang="en-US" sz="3600" b="1" cap="none" spc="0" dirty="0">
              <a:ln/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41958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A590D84C-5D5C-733C-C029-5A02D15CB1FC}"/>
              </a:ext>
            </a:extLst>
          </p:cNvPr>
          <p:cNvGrpSpPr/>
          <p:nvPr/>
        </p:nvGrpSpPr>
        <p:grpSpPr>
          <a:xfrm>
            <a:off x="3217607" y="4522846"/>
            <a:ext cx="1219200" cy="1150375"/>
            <a:chOff x="255638" y="2305672"/>
            <a:chExt cx="1219200" cy="1150375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59E8B9AE-179C-1BA0-5A4F-362376A12443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2" name="Picture 51" descr="A cartoon of a bug&#10;&#10;Description automatically generated">
              <a:extLst>
                <a:ext uri="{FF2B5EF4-FFF2-40B4-BE49-F238E27FC236}">
                  <a16:creationId xmlns:a16="http://schemas.microsoft.com/office/drawing/2014/main" id="{747E00F7-AE68-BB83-A773-39E1715326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07B67950-5B8F-E781-2EB6-AD829BEC66AD}"/>
              </a:ext>
            </a:extLst>
          </p:cNvPr>
          <p:cNvGrpSpPr/>
          <p:nvPr/>
        </p:nvGrpSpPr>
        <p:grpSpPr>
          <a:xfrm>
            <a:off x="8391832" y="5593346"/>
            <a:ext cx="1219200" cy="1150375"/>
            <a:chOff x="255638" y="2305672"/>
            <a:chExt cx="1219200" cy="1150375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1F10D204-0AD8-6E8A-E709-867F2113B735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5" name="Picture 54" descr="A cartoon of a bug&#10;&#10;Description automatically generated">
              <a:extLst>
                <a:ext uri="{FF2B5EF4-FFF2-40B4-BE49-F238E27FC236}">
                  <a16:creationId xmlns:a16="http://schemas.microsoft.com/office/drawing/2014/main" id="{16B7A71C-2FA8-F91C-CBB3-1F224FF5B7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A372084-99A8-7FEF-0061-13DB4EDCCD9D}"/>
              </a:ext>
            </a:extLst>
          </p:cNvPr>
          <p:cNvGrpSpPr/>
          <p:nvPr/>
        </p:nvGrpSpPr>
        <p:grpSpPr>
          <a:xfrm>
            <a:off x="938980" y="5583509"/>
            <a:ext cx="1219200" cy="1150375"/>
            <a:chOff x="255638" y="2305672"/>
            <a:chExt cx="1219200" cy="1150375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16C63B8E-362F-3E91-F233-2FA17004A3CE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8" name="Picture 57" descr="A cartoon of a bug&#10;&#10;Description automatically generated">
              <a:extLst>
                <a:ext uri="{FF2B5EF4-FFF2-40B4-BE49-F238E27FC236}">
                  <a16:creationId xmlns:a16="http://schemas.microsoft.com/office/drawing/2014/main" id="{915394F3-0E44-743D-FF09-55284E690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9A2D44A-4956-A469-5535-E745361762DB}"/>
              </a:ext>
            </a:extLst>
          </p:cNvPr>
          <p:cNvGrpSpPr/>
          <p:nvPr/>
        </p:nvGrpSpPr>
        <p:grpSpPr>
          <a:xfrm>
            <a:off x="2443315" y="3382100"/>
            <a:ext cx="1219200" cy="1150375"/>
            <a:chOff x="255638" y="2305672"/>
            <a:chExt cx="1219200" cy="115037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EE8D7D2-62CB-7322-CC82-927F4B67EE19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6" name="Picture 15" descr="A cartoon of a bug&#10;&#10;Description automatically generated">
              <a:extLst>
                <a:ext uri="{FF2B5EF4-FFF2-40B4-BE49-F238E27FC236}">
                  <a16:creationId xmlns:a16="http://schemas.microsoft.com/office/drawing/2014/main" id="{3374A432-4FD6-65CC-EA15-E7893C10F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E27A8DF-11F8-F9E1-3F0E-8103D72C1B1A}"/>
              </a:ext>
            </a:extLst>
          </p:cNvPr>
          <p:cNvGrpSpPr/>
          <p:nvPr/>
        </p:nvGrpSpPr>
        <p:grpSpPr>
          <a:xfrm>
            <a:off x="3903406" y="3360188"/>
            <a:ext cx="1219200" cy="1150375"/>
            <a:chOff x="255638" y="2305672"/>
            <a:chExt cx="1219200" cy="1150375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DFD7576-99B6-2E0F-5ACD-BEB4D6575014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3" name="Picture 12" descr="A cartoon of a bug&#10;&#10;Description automatically generated">
              <a:extLst>
                <a:ext uri="{FF2B5EF4-FFF2-40B4-BE49-F238E27FC236}">
                  <a16:creationId xmlns:a16="http://schemas.microsoft.com/office/drawing/2014/main" id="{BC08F0B0-F116-7A9E-568E-AA1B014F40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AD5F097-B6E4-DB6B-EFF3-CCCE7FBC3929}"/>
              </a:ext>
            </a:extLst>
          </p:cNvPr>
          <p:cNvGrpSpPr/>
          <p:nvPr/>
        </p:nvGrpSpPr>
        <p:grpSpPr>
          <a:xfrm>
            <a:off x="7647039" y="2313055"/>
            <a:ext cx="1219200" cy="1150375"/>
            <a:chOff x="255638" y="2305672"/>
            <a:chExt cx="1219200" cy="1150375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8D4A9A0-C495-5AF8-183B-705371DA3911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" name="Picture 9" descr="A cartoon of a bug&#10;&#10;Description automatically generated">
              <a:extLst>
                <a:ext uri="{FF2B5EF4-FFF2-40B4-BE49-F238E27FC236}">
                  <a16:creationId xmlns:a16="http://schemas.microsoft.com/office/drawing/2014/main" id="{0108F700-11CB-0EB1-FDCE-9C5EDF7A9A0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145232E-112A-3BAE-6B1E-1DA7017C5FC2}"/>
              </a:ext>
            </a:extLst>
          </p:cNvPr>
          <p:cNvGrpSpPr/>
          <p:nvPr/>
        </p:nvGrpSpPr>
        <p:grpSpPr>
          <a:xfrm>
            <a:off x="6169741" y="2305671"/>
            <a:ext cx="1219200" cy="1150375"/>
            <a:chOff x="255638" y="2305672"/>
            <a:chExt cx="1219200" cy="1150375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439B6A7-3FB5-2BF0-1D15-608DAA414F91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7" name="Picture 6" descr="A cartoon of a bug&#10;&#10;Description automatically generated">
              <a:extLst>
                <a:ext uri="{FF2B5EF4-FFF2-40B4-BE49-F238E27FC236}">
                  <a16:creationId xmlns:a16="http://schemas.microsoft.com/office/drawing/2014/main" id="{9223F68D-AA8A-F67D-3B44-DDAEDA887A5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B1275AD7-5352-952F-F315-D9DF5952C230}"/>
              </a:ext>
            </a:extLst>
          </p:cNvPr>
          <p:cNvSpPr/>
          <p:nvPr/>
        </p:nvSpPr>
        <p:spPr>
          <a:xfrm>
            <a:off x="0" y="1229244"/>
            <a:ext cx="12192000" cy="265449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/>
            <a:r>
              <a:rPr lang="en-US" sz="19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oper Black" panose="0208090404030B020404" pitchFamily="18" charset="0"/>
              </a:rPr>
              <a:t>C      ties!</a:t>
            </a:r>
          </a:p>
        </p:txBody>
      </p:sp>
      <p:pic>
        <p:nvPicPr>
          <p:cNvPr id="50" name="Picture 49" descr="A cartoon of a bug&#10;&#10;Description automatically generated">
            <a:extLst>
              <a:ext uri="{FF2B5EF4-FFF2-40B4-BE49-F238E27FC236}">
                <a16:creationId xmlns:a16="http://schemas.microsoft.com/office/drawing/2014/main" id="{E31F1777-43D5-3560-D5A3-D02613733F7F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090" y="117979"/>
            <a:ext cx="1514168" cy="1897867"/>
          </a:xfrm>
          <a:prstGeom prst="rect">
            <a:avLst/>
          </a:prstGeom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1F410388-8C09-7AC0-9BAD-8079E0EA22E4}"/>
              </a:ext>
            </a:extLst>
          </p:cNvPr>
          <p:cNvSpPr/>
          <p:nvPr/>
        </p:nvSpPr>
        <p:spPr>
          <a:xfrm>
            <a:off x="938980" y="33724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203268C-4035-8E3D-E916-2C3BF6436555}"/>
              </a:ext>
            </a:extLst>
          </p:cNvPr>
          <p:cNvSpPr/>
          <p:nvPr/>
        </p:nvSpPr>
        <p:spPr>
          <a:xfrm>
            <a:off x="1735393" y="23056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360B32A-0F35-EA87-F80B-0D33209D28EB}"/>
              </a:ext>
            </a:extLst>
          </p:cNvPr>
          <p:cNvSpPr/>
          <p:nvPr/>
        </p:nvSpPr>
        <p:spPr>
          <a:xfrm>
            <a:off x="3215148" y="23056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A576621-7443-74FD-1519-2D91FE8B517F}"/>
              </a:ext>
            </a:extLst>
          </p:cNvPr>
          <p:cNvSpPr/>
          <p:nvPr/>
        </p:nvSpPr>
        <p:spPr>
          <a:xfrm>
            <a:off x="4694903" y="23056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60DE58F-111F-2452-EDAC-7AA84010308C}"/>
              </a:ext>
            </a:extLst>
          </p:cNvPr>
          <p:cNvSpPr/>
          <p:nvPr/>
        </p:nvSpPr>
        <p:spPr>
          <a:xfrm>
            <a:off x="5432322" y="3372471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DD650FE-32DF-58B3-5E1A-B191F2CC6029}"/>
              </a:ext>
            </a:extLst>
          </p:cNvPr>
          <p:cNvSpPr/>
          <p:nvPr/>
        </p:nvSpPr>
        <p:spPr>
          <a:xfrm>
            <a:off x="6858000" y="33724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B1AED8D-591E-00BF-99B0-44395C08A92A}"/>
              </a:ext>
            </a:extLst>
          </p:cNvPr>
          <p:cNvSpPr/>
          <p:nvPr/>
        </p:nvSpPr>
        <p:spPr>
          <a:xfrm>
            <a:off x="8391832" y="3372471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5E939D8-F784-93D2-A6F0-2BDBED1D5E47}"/>
              </a:ext>
            </a:extLst>
          </p:cNvPr>
          <p:cNvSpPr/>
          <p:nvPr/>
        </p:nvSpPr>
        <p:spPr>
          <a:xfrm>
            <a:off x="9134168" y="23056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A202F98-58C2-238C-B2A4-ED84E058D4F4}"/>
              </a:ext>
            </a:extLst>
          </p:cNvPr>
          <p:cNvSpPr/>
          <p:nvPr/>
        </p:nvSpPr>
        <p:spPr>
          <a:xfrm>
            <a:off x="9817510" y="33724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E983945-C63B-5CA0-5FF3-94F804B3C699}"/>
              </a:ext>
            </a:extLst>
          </p:cNvPr>
          <p:cNvSpPr/>
          <p:nvPr/>
        </p:nvSpPr>
        <p:spPr>
          <a:xfrm>
            <a:off x="10613923" y="23056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BC090CE-3A2D-2EA4-96A9-9FD6953C051C}"/>
              </a:ext>
            </a:extLst>
          </p:cNvPr>
          <p:cNvSpPr/>
          <p:nvPr/>
        </p:nvSpPr>
        <p:spPr>
          <a:xfrm>
            <a:off x="255638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FC20668-17C9-62BD-354C-A848BA47EB7A}"/>
              </a:ext>
            </a:extLst>
          </p:cNvPr>
          <p:cNvSpPr/>
          <p:nvPr/>
        </p:nvSpPr>
        <p:spPr>
          <a:xfrm>
            <a:off x="1735393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5AE4A90-4956-D7BC-2E57-552E5AC19EC5}"/>
              </a:ext>
            </a:extLst>
          </p:cNvPr>
          <p:cNvSpPr/>
          <p:nvPr/>
        </p:nvSpPr>
        <p:spPr>
          <a:xfrm>
            <a:off x="2443315" y="558964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4B20136-59B7-A29A-9C98-2632C7E12134}"/>
              </a:ext>
            </a:extLst>
          </p:cNvPr>
          <p:cNvSpPr/>
          <p:nvPr/>
        </p:nvSpPr>
        <p:spPr>
          <a:xfrm>
            <a:off x="3898490" y="55896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F3F7F39-E005-F64D-131C-1E5389BEC545}"/>
              </a:ext>
            </a:extLst>
          </p:cNvPr>
          <p:cNvSpPr/>
          <p:nvPr/>
        </p:nvSpPr>
        <p:spPr>
          <a:xfrm>
            <a:off x="4694903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D680111-534D-9BA2-7B0B-B59F92BB9F1E}"/>
              </a:ext>
            </a:extLst>
          </p:cNvPr>
          <p:cNvSpPr/>
          <p:nvPr/>
        </p:nvSpPr>
        <p:spPr>
          <a:xfrm>
            <a:off x="5432322" y="558964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B8CCFD3-5CB7-B1B1-E48D-86D9A9B6FA0F}"/>
              </a:ext>
            </a:extLst>
          </p:cNvPr>
          <p:cNvSpPr/>
          <p:nvPr/>
        </p:nvSpPr>
        <p:spPr>
          <a:xfrm>
            <a:off x="6174658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1B7CFC4-6726-55A5-BAFF-29C1AF31528C}"/>
              </a:ext>
            </a:extLst>
          </p:cNvPr>
          <p:cNvSpPr/>
          <p:nvPr/>
        </p:nvSpPr>
        <p:spPr>
          <a:xfrm>
            <a:off x="6858000" y="55896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880180D-7489-F78F-A259-DA1131F4E394}"/>
              </a:ext>
            </a:extLst>
          </p:cNvPr>
          <p:cNvSpPr/>
          <p:nvPr/>
        </p:nvSpPr>
        <p:spPr>
          <a:xfrm>
            <a:off x="7654413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E11E6C5-46BF-36B5-BD82-CC1D37311A1D}"/>
              </a:ext>
            </a:extLst>
          </p:cNvPr>
          <p:cNvSpPr/>
          <p:nvPr/>
        </p:nvSpPr>
        <p:spPr>
          <a:xfrm>
            <a:off x="9134168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605993E-2ADB-6E26-394B-63FE91B9FB08}"/>
              </a:ext>
            </a:extLst>
          </p:cNvPr>
          <p:cNvSpPr/>
          <p:nvPr/>
        </p:nvSpPr>
        <p:spPr>
          <a:xfrm>
            <a:off x="9847007" y="558964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21D9BF8F-7291-1C36-1FDA-B37F92A0B4BF}"/>
              </a:ext>
            </a:extLst>
          </p:cNvPr>
          <p:cNvSpPr/>
          <p:nvPr/>
        </p:nvSpPr>
        <p:spPr>
          <a:xfrm>
            <a:off x="10613923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pic>
        <p:nvPicPr>
          <p:cNvPr id="51" name="Picture 50" descr="A cartoon of a bug&#10;&#10;Description automatically generated">
            <a:extLst>
              <a:ext uri="{FF2B5EF4-FFF2-40B4-BE49-F238E27FC236}">
                <a16:creationId xmlns:a16="http://schemas.microsoft.com/office/drawing/2014/main" id="{CC0919C5-D95D-252F-6178-F90460541BD2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032" y="117979"/>
            <a:ext cx="1514168" cy="1897867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5DF6574-5EFD-BB0E-7599-14E9683E981E}"/>
              </a:ext>
            </a:extLst>
          </p:cNvPr>
          <p:cNvGrpSpPr/>
          <p:nvPr/>
        </p:nvGrpSpPr>
        <p:grpSpPr>
          <a:xfrm>
            <a:off x="255638" y="2305672"/>
            <a:ext cx="1219200" cy="1150375"/>
            <a:chOff x="255638" y="2305672"/>
            <a:chExt cx="1219200" cy="1150375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8DA50A5-2A56-8917-0C11-4F1DC440D140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" name="Picture 4" descr="A cartoon of a bug&#10;&#10;Description automatically generated">
              <a:extLst>
                <a:ext uri="{FF2B5EF4-FFF2-40B4-BE49-F238E27FC236}">
                  <a16:creationId xmlns:a16="http://schemas.microsoft.com/office/drawing/2014/main" id="{FC60F3FA-19D1-7306-41CD-3BE55D3523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sp>
        <p:nvSpPr>
          <p:cNvPr id="59" name="Oval 58">
            <a:extLst>
              <a:ext uri="{FF2B5EF4-FFF2-40B4-BE49-F238E27FC236}">
                <a16:creationId xmlns:a16="http://schemas.microsoft.com/office/drawing/2014/main" id="{D8DA50A5-2A56-8917-0C11-4F1DC440D140}"/>
              </a:ext>
            </a:extLst>
          </p:cNvPr>
          <p:cNvSpPr/>
          <p:nvPr/>
        </p:nvSpPr>
        <p:spPr>
          <a:xfrm>
            <a:off x="263016" y="2300758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F410388-8C09-7AC0-9BAD-8079E0EA22E4}"/>
              </a:ext>
            </a:extLst>
          </p:cNvPr>
          <p:cNvSpPr/>
          <p:nvPr/>
        </p:nvSpPr>
        <p:spPr>
          <a:xfrm>
            <a:off x="943899" y="3367558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A203268C-4035-8E3D-E916-2C3BF6436555}"/>
              </a:ext>
            </a:extLst>
          </p:cNvPr>
          <p:cNvSpPr/>
          <p:nvPr/>
        </p:nvSpPr>
        <p:spPr>
          <a:xfrm>
            <a:off x="1730475" y="2300758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0D6606D2-6BF2-848E-3A1D-12E871CCCCC3}"/>
              </a:ext>
            </a:extLst>
          </p:cNvPr>
          <p:cNvSpPr/>
          <p:nvPr/>
        </p:nvSpPr>
        <p:spPr>
          <a:xfrm>
            <a:off x="2448234" y="336755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0360B32A-0F35-EA87-F80B-0D33209D28EB}"/>
              </a:ext>
            </a:extLst>
          </p:cNvPr>
          <p:cNvSpPr/>
          <p:nvPr/>
        </p:nvSpPr>
        <p:spPr>
          <a:xfrm>
            <a:off x="3218836" y="230075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24B4EACF-BD71-BD3D-E8EC-108BCC3FB58D}"/>
              </a:ext>
            </a:extLst>
          </p:cNvPr>
          <p:cNvSpPr/>
          <p:nvPr/>
        </p:nvSpPr>
        <p:spPr>
          <a:xfrm>
            <a:off x="3913241" y="3367558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BA576621-7443-74FD-1519-2D91FE8B517F}"/>
              </a:ext>
            </a:extLst>
          </p:cNvPr>
          <p:cNvSpPr/>
          <p:nvPr/>
        </p:nvSpPr>
        <p:spPr>
          <a:xfrm>
            <a:off x="4689989" y="230075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660DE58F-111F-2452-EDAC-7AA84010308C}"/>
              </a:ext>
            </a:extLst>
          </p:cNvPr>
          <p:cNvSpPr/>
          <p:nvPr/>
        </p:nvSpPr>
        <p:spPr>
          <a:xfrm>
            <a:off x="5447073" y="336755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3743EAAD-3774-7673-878A-5BFABCFA67F4}"/>
              </a:ext>
            </a:extLst>
          </p:cNvPr>
          <p:cNvSpPr/>
          <p:nvPr/>
        </p:nvSpPr>
        <p:spPr>
          <a:xfrm>
            <a:off x="6179576" y="2293379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DDD650FE-32DF-58B3-5E1A-B191F2CC6029}"/>
              </a:ext>
            </a:extLst>
          </p:cNvPr>
          <p:cNvSpPr/>
          <p:nvPr/>
        </p:nvSpPr>
        <p:spPr>
          <a:xfrm>
            <a:off x="6872751" y="3367558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73F191C3-9410-3408-2C98-000C228649F3}"/>
              </a:ext>
            </a:extLst>
          </p:cNvPr>
          <p:cNvSpPr/>
          <p:nvPr/>
        </p:nvSpPr>
        <p:spPr>
          <a:xfrm>
            <a:off x="7639663" y="2300774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DB1AED8D-591E-00BF-99B0-44395C08A92A}"/>
              </a:ext>
            </a:extLst>
          </p:cNvPr>
          <p:cNvSpPr/>
          <p:nvPr/>
        </p:nvSpPr>
        <p:spPr>
          <a:xfrm>
            <a:off x="8386919" y="336755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95E939D8-F784-93D2-A6F0-2BDBED1D5E47}"/>
              </a:ext>
            </a:extLst>
          </p:cNvPr>
          <p:cNvSpPr/>
          <p:nvPr/>
        </p:nvSpPr>
        <p:spPr>
          <a:xfrm>
            <a:off x="9139084" y="2310585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A202F98-58C2-238C-B2A4-ED84E058D4F4}"/>
              </a:ext>
            </a:extLst>
          </p:cNvPr>
          <p:cNvSpPr/>
          <p:nvPr/>
        </p:nvSpPr>
        <p:spPr>
          <a:xfrm>
            <a:off x="9812592" y="336755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E983945-C63B-5CA0-5FF3-94F804B3C699}"/>
              </a:ext>
            </a:extLst>
          </p:cNvPr>
          <p:cNvSpPr/>
          <p:nvPr/>
        </p:nvSpPr>
        <p:spPr>
          <a:xfrm>
            <a:off x="10609005" y="230075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0BC090CE-3A2D-2EA4-96A9-9FD6953C051C}"/>
              </a:ext>
            </a:extLst>
          </p:cNvPr>
          <p:cNvSpPr/>
          <p:nvPr/>
        </p:nvSpPr>
        <p:spPr>
          <a:xfrm>
            <a:off x="250722" y="4527163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8C4A8A4F-0FBF-A22C-6AAD-A10457F64827}"/>
              </a:ext>
            </a:extLst>
          </p:cNvPr>
          <p:cNvSpPr/>
          <p:nvPr/>
        </p:nvSpPr>
        <p:spPr>
          <a:xfrm>
            <a:off x="943896" y="5584110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8FC20668-17C9-62BD-354C-A848BA47EB7A}"/>
              </a:ext>
            </a:extLst>
          </p:cNvPr>
          <p:cNvSpPr/>
          <p:nvPr/>
        </p:nvSpPr>
        <p:spPr>
          <a:xfrm>
            <a:off x="1740312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05AE4A90-4956-D7BC-2E57-552E5AC19EC5}"/>
              </a:ext>
            </a:extLst>
          </p:cNvPr>
          <p:cNvSpPr/>
          <p:nvPr/>
        </p:nvSpPr>
        <p:spPr>
          <a:xfrm>
            <a:off x="2448234" y="5584731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2299045-D728-B1C1-8BCE-221B115B312E}"/>
              </a:ext>
            </a:extLst>
          </p:cNvPr>
          <p:cNvSpPr/>
          <p:nvPr/>
        </p:nvSpPr>
        <p:spPr>
          <a:xfrm>
            <a:off x="3222520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D4B20136-59B7-A29A-9C98-2632C7E12134}"/>
              </a:ext>
            </a:extLst>
          </p:cNvPr>
          <p:cNvSpPr/>
          <p:nvPr/>
        </p:nvSpPr>
        <p:spPr>
          <a:xfrm>
            <a:off x="3903409" y="55847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DF3F7F39-E005-F64D-131C-1E5389BEC545}"/>
              </a:ext>
            </a:extLst>
          </p:cNvPr>
          <p:cNvSpPr/>
          <p:nvPr/>
        </p:nvSpPr>
        <p:spPr>
          <a:xfrm>
            <a:off x="4699822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2D680111-534D-9BA2-7B0B-B59F92BB9F1E}"/>
              </a:ext>
            </a:extLst>
          </p:cNvPr>
          <p:cNvSpPr/>
          <p:nvPr/>
        </p:nvSpPr>
        <p:spPr>
          <a:xfrm>
            <a:off x="5437241" y="5584731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4B8CCFD3-5CB7-B1B1-E48D-86D9A9B6FA0F}"/>
              </a:ext>
            </a:extLst>
          </p:cNvPr>
          <p:cNvSpPr/>
          <p:nvPr/>
        </p:nvSpPr>
        <p:spPr>
          <a:xfrm>
            <a:off x="6179577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91B7CFC4-6726-55A5-BAFF-29C1AF31528C}"/>
              </a:ext>
            </a:extLst>
          </p:cNvPr>
          <p:cNvSpPr/>
          <p:nvPr/>
        </p:nvSpPr>
        <p:spPr>
          <a:xfrm>
            <a:off x="6862919" y="55847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6880180D-7489-F78F-A259-DA1131F4E394}"/>
              </a:ext>
            </a:extLst>
          </p:cNvPr>
          <p:cNvSpPr/>
          <p:nvPr/>
        </p:nvSpPr>
        <p:spPr>
          <a:xfrm>
            <a:off x="7659332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7217B6E0-8F34-E8D4-7154-B45784C466E2}"/>
              </a:ext>
            </a:extLst>
          </p:cNvPr>
          <p:cNvSpPr/>
          <p:nvPr/>
        </p:nvSpPr>
        <p:spPr>
          <a:xfrm>
            <a:off x="8396751" y="5584731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3E11E6C5-46BF-36B5-BD82-CC1D37311A1D}"/>
              </a:ext>
            </a:extLst>
          </p:cNvPr>
          <p:cNvSpPr/>
          <p:nvPr/>
        </p:nvSpPr>
        <p:spPr>
          <a:xfrm>
            <a:off x="9139087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8605993E-2ADB-6E26-394B-63FE91B9FB08}"/>
              </a:ext>
            </a:extLst>
          </p:cNvPr>
          <p:cNvSpPr/>
          <p:nvPr/>
        </p:nvSpPr>
        <p:spPr>
          <a:xfrm>
            <a:off x="9842093" y="55847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1D9BF8F-7291-1C36-1FDA-B37F92A0B4BF}"/>
              </a:ext>
            </a:extLst>
          </p:cNvPr>
          <p:cNvSpPr/>
          <p:nvPr/>
        </p:nvSpPr>
        <p:spPr>
          <a:xfrm>
            <a:off x="10618842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563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8" dur="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4" dur="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0" dur="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6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2" dur="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8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4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0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6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2" dur="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8" dur="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4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0" dur="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6" dur="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2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8" dur="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4" dur="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0" dur="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6" dur="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2" dur="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8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4" dur="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0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A590D84C-5D5C-733C-C029-5A02D15CB1FC}"/>
              </a:ext>
            </a:extLst>
          </p:cNvPr>
          <p:cNvGrpSpPr/>
          <p:nvPr/>
        </p:nvGrpSpPr>
        <p:grpSpPr>
          <a:xfrm>
            <a:off x="3217607" y="4522846"/>
            <a:ext cx="1219200" cy="1150375"/>
            <a:chOff x="255638" y="2305672"/>
            <a:chExt cx="1219200" cy="1150375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59E8B9AE-179C-1BA0-5A4F-362376A12443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2" name="Picture 51" descr="A cartoon of a bug&#10;&#10;Description automatically generated">
              <a:extLst>
                <a:ext uri="{FF2B5EF4-FFF2-40B4-BE49-F238E27FC236}">
                  <a16:creationId xmlns:a16="http://schemas.microsoft.com/office/drawing/2014/main" id="{747E00F7-AE68-BB83-A773-39E1715326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07B67950-5B8F-E781-2EB6-AD829BEC66AD}"/>
              </a:ext>
            </a:extLst>
          </p:cNvPr>
          <p:cNvGrpSpPr/>
          <p:nvPr/>
        </p:nvGrpSpPr>
        <p:grpSpPr>
          <a:xfrm>
            <a:off x="8391832" y="5593346"/>
            <a:ext cx="1219200" cy="1150375"/>
            <a:chOff x="255638" y="2305672"/>
            <a:chExt cx="1219200" cy="1150375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1F10D204-0AD8-6E8A-E709-867F2113B735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5" name="Picture 54" descr="A cartoon of a bug&#10;&#10;Description automatically generated">
              <a:extLst>
                <a:ext uri="{FF2B5EF4-FFF2-40B4-BE49-F238E27FC236}">
                  <a16:creationId xmlns:a16="http://schemas.microsoft.com/office/drawing/2014/main" id="{16B7A71C-2FA8-F91C-CBB3-1F224FF5B7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A372084-99A8-7FEF-0061-13DB4EDCCD9D}"/>
              </a:ext>
            </a:extLst>
          </p:cNvPr>
          <p:cNvGrpSpPr/>
          <p:nvPr/>
        </p:nvGrpSpPr>
        <p:grpSpPr>
          <a:xfrm>
            <a:off x="4686914" y="2310566"/>
            <a:ext cx="1219200" cy="1150375"/>
            <a:chOff x="255638" y="2305672"/>
            <a:chExt cx="1219200" cy="1150375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16C63B8E-362F-3E91-F233-2FA17004A3CE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8" name="Picture 57" descr="A cartoon of a bug&#10;&#10;Description automatically generated">
              <a:extLst>
                <a:ext uri="{FF2B5EF4-FFF2-40B4-BE49-F238E27FC236}">
                  <a16:creationId xmlns:a16="http://schemas.microsoft.com/office/drawing/2014/main" id="{915394F3-0E44-743D-FF09-55284E690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9A2D44A-4956-A469-5535-E745361762DB}"/>
              </a:ext>
            </a:extLst>
          </p:cNvPr>
          <p:cNvGrpSpPr/>
          <p:nvPr/>
        </p:nvGrpSpPr>
        <p:grpSpPr>
          <a:xfrm>
            <a:off x="2443315" y="3382100"/>
            <a:ext cx="1219200" cy="1150375"/>
            <a:chOff x="255638" y="2305672"/>
            <a:chExt cx="1219200" cy="115037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EE8D7D2-62CB-7322-CC82-927F4B67EE19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6" name="Picture 15" descr="A cartoon of a bug&#10;&#10;Description automatically generated">
              <a:extLst>
                <a:ext uri="{FF2B5EF4-FFF2-40B4-BE49-F238E27FC236}">
                  <a16:creationId xmlns:a16="http://schemas.microsoft.com/office/drawing/2014/main" id="{3374A432-4FD6-65CC-EA15-E7893C10F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E27A8DF-11F8-F9E1-3F0E-8103D72C1B1A}"/>
              </a:ext>
            </a:extLst>
          </p:cNvPr>
          <p:cNvGrpSpPr/>
          <p:nvPr/>
        </p:nvGrpSpPr>
        <p:grpSpPr>
          <a:xfrm>
            <a:off x="8386919" y="3372263"/>
            <a:ext cx="1219200" cy="1150375"/>
            <a:chOff x="255638" y="2305672"/>
            <a:chExt cx="1219200" cy="1150375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DFD7576-99B6-2E0F-5ACD-BEB4D6575014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3" name="Picture 12" descr="A cartoon of a bug&#10;&#10;Description automatically generated">
              <a:extLst>
                <a:ext uri="{FF2B5EF4-FFF2-40B4-BE49-F238E27FC236}">
                  <a16:creationId xmlns:a16="http://schemas.microsoft.com/office/drawing/2014/main" id="{BC08F0B0-F116-7A9E-568E-AA1B014F40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AD5F097-B6E4-DB6B-EFF3-CCCE7FBC3929}"/>
              </a:ext>
            </a:extLst>
          </p:cNvPr>
          <p:cNvGrpSpPr/>
          <p:nvPr/>
        </p:nvGrpSpPr>
        <p:grpSpPr>
          <a:xfrm>
            <a:off x="6907164" y="5593345"/>
            <a:ext cx="1219200" cy="1150375"/>
            <a:chOff x="255638" y="2305672"/>
            <a:chExt cx="1219200" cy="1150375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8D4A9A0-C495-5AF8-183B-705371DA3911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" name="Picture 9" descr="A cartoon of a bug&#10;&#10;Description automatically generated">
              <a:extLst>
                <a:ext uri="{FF2B5EF4-FFF2-40B4-BE49-F238E27FC236}">
                  <a16:creationId xmlns:a16="http://schemas.microsoft.com/office/drawing/2014/main" id="{0108F700-11CB-0EB1-FDCE-9C5EDF7A9A0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145232E-112A-3BAE-6B1E-1DA7017C5FC2}"/>
              </a:ext>
            </a:extLst>
          </p:cNvPr>
          <p:cNvGrpSpPr/>
          <p:nvPr/>
        </p:nvGrpSpPr>
        <p:grpSpPr>
          <a:xfrm>
            <a:off x="6169741" y="2305671"/>
            <a:ext cx="1219200" cy="1150375"/>
            <a:chOff x="255638" y="2305672"/>
            <a:chExt cx="1219200" cy="1150375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439B6A7-3FB5-2BF0-1D15-608DAA414F91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7" name="Picture 6" descr="A cartoon of a bug&#10;&#10;Description automatically generated">
              <a:extLst>
                <a:ext uri="{FF2B5EF4-FFF2-40B4-BE49-F238E27FC236}">
                  <a16:creationId xmlns:a16="http://schemas.microsoft.com/office/drawing/2014/main" id="{9223F68D-AA8A-F67D-3B44-DDAEDA887A5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1F410388-8C09-7AC0-9BAD-8079E0EA22E4}"/>
              </a:ext>
            </a:extLst>
          </p:cNvPr>
          <p:cNvSpPr/>
          <p:nvPr/>
        </p:nvSpPr>
        <p:spPr>
          <a:xfrm>
            <a:off x="938980" y="33724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203268C-4035-8E3D-E916-2C3BF6436555}"/>
              </a:ext>
            </a:extLst>
          </p:cNvPr>
          <p:cNvSpPr/>
          <p:nvPr/>
        </p:nvSpPr>
        <p:spPr>
          <a:xfrm>
            <a:off x="1735393" y="23056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360B32A-0F35-EA87-F80B-0D33209D28EB}"/>
              </a:ext>
            </a:extLst>
          </p:cNvPr>
          <p:cNvSpPr/>
          <p:nvPr/>
        </p:nvSpPr>
        <p:spPr>
          <a:xfrm>
            <a:off x="3215148" y="23056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A576621-7443-74FD-1519-2D91FE8B517F}"/>
              </a:ext>
            </a:extLst>
          </p:cNvPr>
          <p:cNvSpPr/>
          <p:nvPr/>
        </p:nvSpPr>
        <p:spPr>
          <a:xfrm>
            <a:off x="946354" y="560012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60DE58F-111F-2452-EDAC-7AA84010308C}"/>
              </a:ext>
            </a:extLst>
          </p:cNvPr>
          <p:cNvSpPr/>
          <p:nvPr/>
        </p:nvSpPr>
        <p:spPr>
          <a:xfrm>
            <a:off x="7654411" y="2300141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DD650FE-32DF-58B3-5E1A-B191F2CC6029}"/>
              </a:ext>
            </a:extLst>
          </p:cNvPr>
          <p:cNvSpPr/>
          <p:nvPr/>
        </p:nvSpPr>
        <p:spPr>
          <a:xfrm>
            <a:off x="6858000" y="33724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B1AED8D-591E-00BF-99B0-44395C08A92A}"/>
              </a:ext>
            </a:extLst>
          </p:cNvPr>
          <p:cNvSpPr/>
          <p:nvPr/>
        </p:nvSpPr>
        <p:spPr>
          <a:xfrm>
            <a:off x="3908320" y="3372263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5E939D8-F784-93D2-A6F0-2BDBED1D5E47}"/>
              </a:ext>
            </a:extLst>
          </p:cNvPr>
          <p:cNvSpPr/>
          <p:nvPr/>
        </p:nvSpPr>
        <p:spPr>
          <a:xfrm>
            <a:off x="9134168" y="23056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A202F98-58C2-238C-B2A4-ED84E058D4F4}"/>
              </a:ext>
            </a:extLst>
          </p:cNvPr>
          <p:cNvSpPr/>
          <p:nvPr/>
        </p:nvSpPr>
        <p:spPr>
          <a:xfrm>
            <a:off x="9817510" y="33724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E983945-C63B-5CA0-5FF3-94F804B3C699}"/>
              </a:ext>
            </a:extLst>
          </p:cNvPr>
          <p:cNvSpPr/>
          <p:nvPr/>
        </p:nvSpPr>
        <p:spPr>
          <a:xfrm>
            <a:off x="7664245" y="4508103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BC090CE-3A2D-2EA4-96A9-9FD6953C051C}"/>
              </a:ext>
            </a:extLst>
          </p:cNvPr>
          <p:cNvSpPr/>
          <p:nvPr/>
        </p:nvSpPr>
        <p:spPr>
          <a:xfrm>
            <a:off x="255638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FC20668-17C9-62BD-354C-A848BA47EB7A}"/>
              </a:ext>
            </a:extLst>
          </p:cNvPr>
          <p:cNvSpPr/>
          <p:nvPr/>
        </p:nvSpPr>
        <p:spPr>
          <a:xfrm>
            <a:off x="1735393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5AE4A90-4956-D7BC-2E57-552E5AC19EC5}"/>
              </a:ext>
            </a:extLst>
          </p:cNvPr>
          <p:cNvSpPr/>
          <p:nvPr/>
        </p:nvSpPr>
        <p:spPr>
          <a:xfrm>
            <a:off x="2443315" y="558964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4B20136-59B7-A29A-9C98-2632C7E12134}"/>
              </a:ext>
            </a:extLst>
          </p:cNvPr>
          <p:cNvSpPr/>
          <p:nvPr/>
        </p:nvSpPr>
        <p:spPr>
          <a:xfrm>
            <a:off x="3898490" y="55896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F3F7F39-E005-F64D-131C-1E5389BEC545}"/>
              </a:ext>
            </a:extLst>
          </p:cNvPr>
          <p:cNvSpPr/>
          <p:nvPr/>
        </p:nvSpPr>
        <p:spPr>
          <a:xfrm>
            <a:off x="231054" y="231897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D680111-534D-9BA2-7B0B-B59F92BB9F1E}"/>
              </a:ext>
            </a:extLst>
          </p:cNvPr>
          <p:cNvSpPr/>
          <p:nvPr/>
        </p:nvSpPr>
        <p:spPr>
          <a:xfrm>
            <a:off x="5432322" y="558964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B8CCFD3-5CB7-B1B1-E48D-86D9A9B6FA0F}"/>
              </a:ext>
            </a:extLst>
          </p:cNvPr>
          <p:cNvSpPr/>
          <p:nvPr/>
        </p:nvSpPr>
        <p:spPr>
          <a:xfrm>
            <a:off x="6174658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1B7CFC4-6726-55A5-BAFF-29C1AF31528C}"/>
              </a:ext>
            </a:extLst>
          </p:cNvPr>
          <p:cNvSpPr/>
          <p:nvPr/>
        </p:nvSpPr>
        <p:spPr>
          <a:xfrm>
            <a:off x="5402824" y="3406887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880180D-7489-F78F-A259-DA1131F4E394}"/>
              </a:ext>
            </a:extLst>
          </p:cNvPr>
          <p:cNvSpPr/>
          <p:nvPr/>
        </p:nvSpPr>
        <p:spPr>
          <a:xfrm>
            <a:off x="10605322" y="2293379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E11E6C5-46BF-36B5-BD82-CC1D37311A1D}"/>
              </a:ext>
            </a:extLst>
          </p:cNvPr>
          <p:cNvSpPr/>
          <p:nvPr/>
        </p:nvSpPr>
        <p:spPr>
          <a:xfrm>
            <a:off x="9134168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605993E-2ADB-6E26-394B-63FE91B9FB08}"/>
              </a:ext>
            </a:extLst>
          </p:cNvPr>
          <p:cNvSpPr/>
          <p:nvPr/>
        </p:nvSpPr>
        <p:spPr>
          <a:xfrm>
            <a:off x="9847007" y="558964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21D9BF8F-7291-1C36-1FDA-B37F92A0B4BF}"/>
              </a:ext>
            </a:extLst>
          </p:cNvPr>
          <p:cNvSpPr/>
          <p:nvPr/>
        </p:nvSpPr>
        <p:spPr>
          <a:xfrm>
            <a:off x="10613923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5DF6574-5EFD-BB0E-7599-14E9683E981E}"/>
              </a:ext>
            </a:extLst>
          </p:cNvPr>
          <p:cNvGrpSpPr/>
          <p:nvPr/>
        </p:nvGrpSpPr>
        <p:grpSpPr>
          <a:xfrm>
            <a:off x="4687525" y="4481058"/>
            <a:ext cx="1219200" cy="1150375"/>
            <a:chOff x="255638" y="2305672"/>
            <a:chExt cx="1219200" cy="1150375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8DA50A5-2A56-8917-0C11-4F1DC440D140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" name="Picture 4" descr="A cartoon of a bug&#10;&#10;Description automatically generated">
              <a:extLst>
                <a:ext uri="{FF2B5EF4-FFF2-40B4-BE49-F238E27FC236}">
                  <a16:creationId xmlns:a16="http://schemas.microsoft.com/office/drawing/2014/main" id="{FC60F3FA-19D1-7306-41CD-3BE55D3523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sp>
        <p:nvSpPr>
          <p:cNvPr id="59" name="Oval 58">
            <a:extLst>
              <a:ext uri="{FF2B5EF4-FFF2-40B4-BE49-F238E27FC236}">
                <a16:creationId xmlns:a16="http://schemas.microsoft.com/office/drawing/2014/main" id="{D8DA50A5-2A56-8917-0C11-4F1DC440D140}"/>
              </a:ext>
            </a:extLst>
          </p:cNvPr>
          <p:cNvSpPr/>
          <p:nvPr/>
        </p:nvSpPr>
        <p:spPr>
          <a:xfrm>
            <a:off x="4687525" y="4481058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F410388-8C09-7AC0-9BAD-8079E0EA22E4}"/>
              </a:ext>
            </a:extLst>
          </p:cNvPr>
          <p:cNvSpPr/>
          <p:nvPr/>
        </p:nvSpPr>
        <p:spPr>
          <a:xfrm>
            <a:off x="943899" y="3367558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A203268C-4035-8E3D-E916-2C3BF6436555}"/>
              </a:ext>
            </a:extLst>
          </p:cNvPr>
          <p:cNvSpPr/>
          <p:nvPr/>
        </p:nvSpPr>
        <p:spPr>
          <a:xfrm>
            <a:off x="1730475" y="2300758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0D6606D2-6BF2-848E-3A1D-12E871CCCCC3}"/>
              </a:ext>
            </a:extLst>
          </p:cNvPr>
          <p:cNvSpPr/>
          <p:nvPr/>
        </p:nvSpPr>
        <p:spPr>
          <a:xfrm>
            <a:off x="2448234" y="336755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0360B32A-0F35-EA87-F80B-0D33209D28EB}"/>
              </a:ext>
            </a:extLst>
          </p:cNvPr>
          <p:cNvSpPr/>
          <p:nvPr/>
        </p:nvSpPr>
        <p:spPr>
          <a:xfrm>
            <a:off x="3218836" y="230075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24B4EACF-BD71-BD3D-E8EC-108BCC3FB58D}"/>
              </a:ext>
            </a:extLst>
          </p:cNvPr>
          <p:cNvSpPr/>
          <p:nvPr/>
        </p:nvSpPr>
        <p:spPr>
          <a:xfrm>
            <a:off x="3913241" y="3367558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BA576621-7443-74FD-1519-2D91FE8B517F}"/>
              </a:ext>
            </a:extLst>
          </p:cNvPr>
          <p:cNvSpPr/>
          <p:nvPr/>
        </p:nvSpPr>
        <p:spPr>
          <a:xfrm>
            <a:off x="946354" y="5595809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660DE58F-111F-2452-EDAC-7AA84010308C}"/>
              </a:ext>
            </a:extLst>
          </p:cNvPr>
          <p:cNvSpPr/>
          <p:nvPr/>
        </p:nvSpPr>
        <p:spPr>
          <a:xfrm>
            <a:off x="7659328" y="2293379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3743EAAD-3774-7673-878A-5BFABCFA67F4}"/>
              </a:ext>
            </a:extLst>
          </p:cNvPr>
          <p:cNvSpPr/>
          <p:nvPr/>
        </p:nvSpPr>
        <p:spPr>
          <a:xfrm>
            <a:off x="6179576" y="2293379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DDD650FE-32DF-58B3-5E1A-B191F2CC6029}"/>
              </a:ext>
            </a:extLst>
          </p:cNvPr>
          <p:cNvSpPr/>
          <p:nvPr/>
        </p:nvSpPr>
        <p:spPr>
          <a:xfrm>
            <a:off x="6872751" y="3367558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73F191C3-9410-3408-2C98-000C228649F3}"/>
              </a:ext>
            </a:extLst>
          </p:cNvPr>
          <p:cNvSpPr/>
          <p:nvPr/>
        </p:nvSpPr>
        <p:spPr>
          <a:xfrm>
            <a:off x="6921909" y="5593346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DB1AED8D-591E-00BF-99B0-44395C08A92A}"/>
              </a:ext>
            </a:extLst>
          </p:cNvPr>
          <p:cNvSpPr/>
          <p:nvPr/>
        </p:nvSpPr>
        <p:spPr>
          <a:xfrm>
            <a:off x="8386919" y="336755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95E939D8-F784-93D2-A6F0-2BDBED1D5E47}"/>
              </a:ext>
            </a:extLst>
          </p:cNvPr>
          <p:cNvSpPr/>
          <p:nvPr/>
        </p:nvSpPr>
        <p:spPr>
          <a:xfrm>
            <a:off x="9139084" y="2310585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A202F98-58C2-238C-B2A4-ED84E058D4F4}"/>
              </a:ext>
            </a:extLst>
          </p:cNvPr>
          <p:cNvSpPr/>
          <p:nvPr/>
        </p:nvSpPr>
        <p:spPr>
          <a:xfrm>
            <a:off x="9812592" y="336755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E983945-C63B-5CA0-5FF3-94F804B3C699}"/>
              </a:ext>
            </a:extLst>
          </p:cNvPr>
          <p:cNvSpPr/>
          <p:nvPr/>
        </p:nvSpPr>
        <p:spPr>
          <a:xfrm>
            <a:off x="7659330" y="4513009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0BC090CE-3A2D-2EA4-96A9-9FD6953C051C}"/>
              </a:ext>
            </a:extLst>
          </p:cNvPr>
          <p:cNvSpPr/>
          <p:nvPr/>
        </p:nvSpPr>
        <p:spPr>
          <a:xfrm>
            <a:off x="250722" y="4527163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8C4A8A4F-0FBF-A22C-6AAD-A10457F64827}"/>
              </a:ext>
            </a:extLst>
          </p:cNvPr>
          <p:cNvSpPr/>
          <p:nvPr/>
        </p:nvSpPr>
        <p:spPr>
          <a:xfrm>
            <a:off x="4699817" y="2310566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8FC20668-17C9-62BD-354C-A848BA47EB7A}"/>
              </a:ext>
            </a:extLst>
          </p:cNvPr>
          <p:cNvSpPr/>
          <p:nvPr/>
        </p:nvSpPr>
        <p:spPr>
          <a:xfrm>
            <a:off x="1740312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05AE4A90-4956-D7BC-2E57-552E5AC19EC5}"/>
              </a:ext>
            </a:extLst>
          </p:cNvPr>
          <p:cNvSpPr/>
          <p:nvPr/>
        </p:nvSpPr>
        <p:spPr>
          <a:xfrm>
            <a:off x="2448234" y="5584731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2299045-D728-B1C1-8BCE-221B115B312E}"/>
              </a:ext>
            </a:extLst>
          </p:cNvPr>
          <p:cNvSpPr/>
          <p:nvPr/>
        </p:nvSpPr>
        <p:spPr>
          <a:xfrm>
            <a:off x="3222520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D4B20136-59B7-A29A-9C98-2632C7E12134}"/>
              </a:ext>
            </a:extLst>
          </p:cNvPr>
          <p:cNvSpPr/>
          <p:nvPr/>
        </p:nvSpPr>
        <p:spPr>
          <a:xfrm>
            <a:off x="3903409" y="55847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DF3F7F39-E005-F64D-131C-1E5389BEC545}"/>
              </a:ext>
            </a:extLst>
          </p:cNvPr>
          <p:cNvSpPr/>
          <p:nvPr/>
        </p:nvSpPr>
        <p:spPr>
          <a:xfrm>
            <a:off x="235970" y="231528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2D680111-534D-9BA2-7B0B-B59F92BB9F1E}"/>
              </a:ext>
            </a:extLst>
          </p:cNvPr>
          <p:cNvSpPr/>
          <p:nvPr/>
        </p:nvSpPr>
        <p:spPr>
          <a:xfrm>
            <a:off x="5437241" y="5584731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4B8CCFD3-5CB7-B1B1-E48D-86D9A9B6FA0F}"/>
              </a:ext>
            </a:extLst>
          </p:cNvPr>
          <p:cNvSpPr/>
          <p:nvPr/>
        </p:nvSpPr>
        <p:spPr>
          <a:xfrm>
            <a:off x="6179577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91B7CFC4-6726-55A5-BAFF-29C1AF31528C}"/>
              </a:ext>
            </a:extLst>
          </p:cNvPr>
          <p:cNvSpPr/>
          <p:nvPr/>
        </p:nvSpPr>
        <p:spPr>
          <a:xfrm>
            <a:off x="5417574" y="3401954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6880180D-7489-F78F-A259-DA1131F4E394}"/>
              </a:ext>
            </a:extLst>
          </p:cNvPr>
          <p:cNvSpPr/>
          <p:nvPr/>
        </p:nvSpPr>
        <p:spPr>
          <a:xfrm>
            <a:off x="10600405" y="2305671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7217B6E0-8F34-E8D4-7154-B45784C466E2}"/>
              </a:ext>
            </a:extLst>
          </p:cNvPr>
          <p:cNvSpPr/>
          <p:nvPr/>
        </p:nvSpPr>
        <p:spPr>
          <a:xfrm>
            <a:off x="8396751" y="5584731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3E11E6C5-46BF-36B5-BD82-CC1D37311A1D}"/>
              </a:ext>
            </a:extLst>
          </p:cNvPr>
          <p:cNvSpPr/>
          <p:nvPr/>
        </p:nvSpPr>
        <p:spPr>
          <a:xfrm>
            <a:off x="9139087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8605993E-2ADB-6E26-394B-63FE91B9FB08}"/>
              </a:ext>
            </a:extLst>
          </p:cNvPr>
          <p:cNvSpPr/>
          <p:nvPr/>
        </p:nvSpPr>
        <p:spPr>
          <a:xfrm>
            <a:off x="9842093" y="55847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1D9BF8F-7291-1C36-1FDA-B37F92A0B4BF}"/>
              </a:ext>
            </a:extLst>
          </p:cNvPr>
          <p:cNvSpPr/>
          <p:nvPr/>
        </p:nvSpPr>
        <p:spPr>
          <a:xfrm>
            <a:off x="10618842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1275AD7-5352-952F-F315-D9DF5952C230}"/>
              </a:ext>
            </a:extLst>
          </p:cNvPr>
          <p:cNvSpPr/>
          <p:nvPr/>
        </p:nvSpPr>
        <p:spPr>
          <a:xfrm>
            <a:off x="0" y="1229244"/>
            <a:ext cx="12192000" cy="265449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/>
            <a:r>
              <a:rPr lang="en-US" sz="19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oper Black" panose="0208090404030B020404" pitchFamily="18" charset="0"/>
              </a:rPr>
              <a:t>C      ties!</a:t>
            </a:r>
          </a:p>
        </p:txBody>
      </p:sp>
      <p:pic>
        <p:nvPicPr>
          <p:cNvPr id="50" name="Picture 49" descr="A cartoon of a bug&#10;&#10;Description automatically generated">
            <a:extLst>
              <a:ext uri="{FF2B5EF4-FFF2-40B4-BE49-F238E27FC236}">
                <a16:creationId xmlns:a16="http://schemas.microsoft.com/office/drawing/2014/main" id="{E31F1777-43D5-3560-D5A3-D02613733F7F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090" y="117979"/>
            <a:ext cx="1514168" cy="1897867"/>
          </a:xfrm>
          <a:prstGeom prst="rect">
            <a:avLst/>
          </a:prstGeom>
        </p:spPr>
      </p:pic>
      <p:pic>
        <p:nvPicPr>
          <p:cNvPr id="51" name="Picture 50" descr="A cartoon of a bug&#10;&#10;Description automatically generated">
            <a:extLst>
              <a:ext uri="{FF2B5EF4-FFF2-40B4-BE49-F238E27FC236}">
                <a16:creationId xmlns:a16="http://schemas.microsoft.com/office/drawing/2014/main" id="{CC0919C5-D95D-252F-6178-F90460541BD2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032" y="117979"/>
            <a:ext cx="1514168" cy="189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46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8" dur="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4" dur="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0" dur="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6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2" dur="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8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4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0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6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2" dur="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8" dur="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4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0" dur="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6" dur="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2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8" dur="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4" dur="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0" dur="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6" dur="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2" dur="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8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4" dur="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0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A590D84C-5D5C-733C-C029-5A02D15CB1FC}"/>
              </a:ext>
            </a:extLst>
          </p:cNvPr>
          <p:cNvGrpSpPr/>
          <p:nvPr/>
        </p:nvGrpSpPr>
        <p:grpSpPr>
          <a:xfrm>
            <a:off x="3217607" y="4522846"/>
            <a:ext cx="1219200" cy="1150375"/>
            <a:chOff x="255638" y="2305672"/>
            <a:chExt cx="1219200" cy="1150375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59E8B9AE-179C-1BA0-5A4F-362376A12443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2" name="Picture 51" descr="A cartoon of a bug&#10;&#10;Description automatically generated">
              <a:extLst>
                <a:ext uri="{FF2B5EF4-FFF2-40B4-BE49-F238E27FC236}">
                  <a16:creationId xmlns:a16="http://schemas.microsoft.com/office/drawing/2014/main" id="{747E00F7-AE68-BB83-A773-39E1715326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07B67950-5B8F-E781-2EB6-AD829BEC66AD}"/>
              </a:ext>
            </a:extLst>
          </p:cNvPr>
          <p:cNvGrpSpPr/>
          <p:nvPr/>
        </p:nvGrpSpPr>
        <p:grpSpPr>
          <a:xfrm>
            <a:off x="6147619" y="4512205"/>
            <a:ext cx="1219200" cy="1150375"/>
            <a:chOff x="255638" y="2305672"/>
            <a:chExt cx="1219200" cy="1150375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1F10D204-0AD8-6E8A-E709-867F2113B735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5" name="Picture 54" descr="A cartoon of a bug&#10;&#10;Description automatically generated">
              <a:extLst>
                <a:ext uri="{FF2B5EF4-FFF2-40B4-BE49-F238E27FC236}">
                  <a16:creationId xmlns:a16="http://schemas.microsoft.com/office/drawing/2014/main" id="{16B7A71C-2FA8-F91C-CBB3-1F224FF5B7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A372084-99A8-7FEF-0061-13DB4EDCCD9D}"/>
              </a:ext>
            </a:extLst>
          </p:cNvPr>
          <p:cNvGrpSpPr/>
          <p:nvPr/>
        </p:nvGrpSpPr>
        <p:grpSpPr>
          <a:xfrm>
            <a:off x="4686914" y="2310566"/>
            <a:ext cx="1219200" cy="1150375"/>
            <a:chOff x="255638" y="2305672"/>
            <a:chExt cx="1219200" cy="1150375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16C63B8E-362F-3E91-F233-2FA17004A3CE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8" name="Picture 57" descr="A cartoon of a bug&#10;&#10;Description automatically generated">
              <a:extLst>
                <a:ext uri="{FF2B5EF4-FFF2-40B4-BE49-F238E27FC236}">
                  <a16:creationId xmlns:a16="http://schemas.microsoft.com/office/drawing/2014/main" id="{915394F3-0E44-743D-FF09-55284E690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9A2D44A-4956-A469-5535-E745361762DB}"/>
              </a:ext>
            </a:extLst>
          </p:cNvPr>
          <p:cNvGrpSpPr/>
          <p:nvPr/>
        </p:nvGrpSpPr>
        <p:grpSpPr>
          <a:xfrm>
            <a:off x="2443315" y="3382100"/>
            <a:ext cx="1219200" cy="1150375"/>
            <a:chOff x="255638" y="2305672"/>
            <a:chExt cx="1219200" cy="115037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EE8D7D2-62CB-7322-CC82-927F4B67EE19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6" name="Picture 15" descr="A cartoon of a bug&#10;&#10;Description automatically generated">
              <a:extLst>
                <a:ext uri="{FF2B5EF4-FFF2-40B4-BE49-F238E27FC236}">
                  <a16:creationId xmlns:a16="http://schemas.microsoft.com/office/drawing/2014/main" id="{3374A432-4FD6-65CC-EA15-E7893C10F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E27A8DF-11F8-F9E1-3F0E-8103D72C1B1A}"/>
              </a:ext>
            </a:extLst>
          </p:cNvPr>
          <p:cNvGrpSpPr/>
          <p:nvPr/>
        </p:nvGrpSpPr>
        <p:grpSpPr>
          <a:xfrm>
            <a:off x="9066579" y="2299936"/>
            <a:ext cx="1219200" cy="1150375"/>
            <a:chOff x="255638" y="2305672"/>
            <a:chExt cx="1219200" cy="1150375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DFD7576-99B6-2E0F-5ACD-BEB4D6575014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3" name="Picture 12" descr="A cartoon of a bug&#10;&#10;Description automatically generated">
              <a:extLst>
                <a:ext uri="{FF2B5EF4-FFF2-40B4-BE49-F238E27FC236}">
                  <a16:creationId xmlns:a16="http://schemas.microsoft.com/office/drawing/2014/main" id="{BC08F0B0-F116-7A9E-568E-AA1B014F40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AD5F097-B6E4-DB6B-EFF3-CCCE7FBC3929}"/>
              </a:ext>
            </a:extLst>
          </p:cNvPr>
          <p:cNvGrpSpPr/>
          <p:nvPr/>
        </p:nvGrpSpPr>
        <p:grpSpPr>
          <a:xfrm>
            <a:off x="6907164" y="5593345"/>
            <a:ext cx="1219200" cy="1150375"/>
            <a:chOff x="255638" y="2305672"/>
            <a:chExt cx="1219200" cy="1150375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8D4A9A0-C495-5AF8-183B-705371DA3911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" name="Picture 9" descr="A cartoon of a bug&#10;&#10;Description automatically generated">
              <a:extLst>
                <a:ext uri="{FF2B5EF4-FFF2-40B4-BE49-F238E27FC236}">
                  <a16:creationId xmlns:a16="http://schemas.microsoft.com/office/drawing/2014/main" id="{0108F700-11CB-0EB1-FDCE-9C5EDF7A9A0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145232E-112A-3BAE-6B1E-1DA7017C5FC2}"/>
              </a:ext>
            </a:extLst>
          </p:cNvPr>
          <p:cNvGrpSpPr/>
          <p:nvPr/>
        </p:nvGrpSpPr>
        <p:grpSpPr>
          <a:xfrm>
            <a:off x="938980" y="5600124"/>
            <a:ext cx="1219200" cy="1150375"/>
            <a:chOff x="255638" y="2305672"/>
            <a:chExt cx="1219200" cy="1150375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439B6A7-3FB5-2BF0-1D15-608DAA414F91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7" name="Picture 6" descr="A cartoon of a bug&#10;&#10;Description automatically generated">
              <a:extLst>
                <a:ext uri="{FF2B5EF4-FFF2-40B4-BE49-F238E27FC236}">
                  <a16:creationId xmlns:a16="http://schemas.microsoft.com/office/drawing/2014/main" id="{9223F68D-AA8A-F67D-3B44-DDAEDA887A5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1F410388-8C09-7AC0-9BAD-8079E0EA22E4}"/>
              </a:ext>
            </a:extLst>
          </p:cNvPr>
          <p:cNvSpPr/>
          <p:nvPr/>
        </p:nvSpPr>
        <p:spPr>
          <a:xfrm>
            <a:off x="938980" y="33724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203268C-4035-8E3D-E916-2C3BF6436555}"/>
              </a:ext>
            </a:extLst>
          </p:cNvPr>
          <p:cNvSpPr/>
          <p:nvPr/>
        </p:nvSpPr>
        <p:spPr>
          <a:xfrm>
            <a:off x="1735393" y="23056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360B32A-0F35-EA87-F80B-0D33209D28EB}"/>
              </a:ext>
            </a:extLst>
          </p:cNvPr>
          <p:cNvSpPr/>
          <p:nvPr/>
        </p:nvSpPr>
        <p:spPr>
          <a:xfrm>
            <a:off x="3215148" y="23056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A576621-7443-74FD-1519-2D91FE8B517F}"/>
              </a:ext>
            </a:extLst>
          </p:cNvPr>
          <p:cNvSpPr/>
          <p:nvPr/>
        </p:nvSpPr>
        <p:spPr>
          <a:xfrm>
            <a:off x="6148235" y="227657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60DE58F-111F-2452-EDAC-7AA84010308C}"/>
              </a:ext>
            </a:extLst>
          </p:cNvPr>
          <p:cNvSpPr/>
          <p:nvPr/>
        </p:nvSpPr>
        <p:spPr>
          <a:xfrm>
            <a:off x="4645739" y="4495809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DD650FE-32DF-58B3-5E1A-B191F2CC6029}"/>
              </a:ext>
            </a:extLst>
          </p:cNvPr>
          <p:cNvSpPr/>
          <p:nvPr/>
        </p:nvSpPr>
        <p:spPr>
          <a:xfrm>
            <a:off x="6858000" y="33724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B1AED8D-591E-00BF-99B0-44395C08A92A}"/>
              </a:ext>
            </a:extLst>
          </p:cNvPr>
          <p:cNvSpPr/>
          <p:nvPr/>
        </p:nvSpPr>
        <p:spPr>
          <a:xfrm>
            <a:off x="3908320" y="3372263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5E939D8-F784-93D2-A6F0-2BDBED1D5E47}"/>
              </a:ext>
            </a:extLst>
          </p:cNvPr>
          <p:cNvSpPr/>
          <p:nvPr/>
        </p:nvSpPr>
        <p:spPr>
          <a:xfrm>
            <a:off x="8261551" y="337226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A202F98-58C2-238C-B2A4-ED84E058D4F4}"/>
              </a:ext>
            </a:extLst>
          </p:cNvPr>
          <p:cNvSpPr/>
          <p:nvPr/>
        </p:nvSpPr>
        <p:spPr>
          <a:xfrm>
            <a:off x="9840252" y="337226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E983945-C63B-5CA0-5FF3-94F804B3C699}"/>
              </a:ext>
            </a:extLst>
          </p:cNvPr>
          <p:cNvSpPr/>
          <p:nvPr/>
        </p:nvSpPr>
        <p:spPr>
          <a:xfrm>
            <a:off x="7664245" y="4508103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BC090CE-3A2D-2EA4-96A9-9FD6953C051C}"/>
              </a:ext>
            </a:extLst>
          </p:cNvPr>
          <p:cNvSpPr/>
          <p:nvPr/>
        </p:nvSpPr>
        <p:spPr>
          <a:xfrm>
            <a:off x="255638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FC20668-17C9-62BD-354C-A848BA47EB7A}"/>
              </a:ext>
            </a:extLst>
          </p:cNvPr>
          <p:cNvSpPr/>
          <p:nvPr/>
        </p:nvSpPr>
        <p:spPr>
          <a:xfrm>
            <a:off x="1735393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5AE4A90-4956-D7BC-2E57-552E5AC19EC5}"/>
              </a:ext>
            </a:extLst>
          </p:cNvPr>
          <p:cNvSpPr/>
          <p:nvPr/>
        </p:nvSpPr>
        <p:spPr>
          <a:xfrm>
            <a:off x="2443315" y="558964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4B20136-59B7-A29A-9C98-2632C7E12134}"/>
              </a:ext>
            </a:extLst>
          </p:cNvPr>
          <p:cNvSpPr/>
          <p:nvPr/>
        </p:nvSpPr>
        <p:spPr>
          <a:xfrm>
            <a:off x="3898490" y="55896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F3F7F39-E005-F64D-131C-1E5389BEC545}"/>
              </a:ext>
            </a:extLst>
          </p:cNvPr>
          <p:cNvSpPr/>
          <p:nvPr/>
        </p:nvSpPr>
        <p:spPr>
          <a:xfrm>
            <a:off x="231054" y="231897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D680111-534D-9BA2-7B0B-B59F92BB9F1E}"/>
              </a:ext>
            </a:extLst>
          </p:cNvPr>
          <p:cNvSpPr/>
          <p:nvPr/>
        </p:nvSpPr>
        <p:spPr>
          <a:xfrm>
            <a:off x="5432322" y="558964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B8CCFD3-5CB7-B1B1-E48D-86D9A9B6FA0F}"/>
              </a:ext>
            </a:extLst>
          </p:cNvPr>
          <p:cNvSpPr/>
          <p:nvPr/>
        </p:nvSpPr>
        <p:spPr>
          <a:xfrm>
            <a:off x="8367260" y="5584731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1B7CFC4-6726-55A5-BAFF-29C1AF31528C}"/>
              </a:ext>
            </a:extLst>
          </p:cNvPr>
          <p:cNvSpPr/>
          <p:nvPr/>
        </p:nvSpPr>
        <p:spPr>
          <a:xfrm>
            <a:off x="5402824" y="3406887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880180D-7489-F78F-A259-DA1131F4E394}"/>
              </a:ext>
            </a:extLst>
          </p:cNvPr>
          <p:cNvSpPr/>
          <p:nvPr/>
        </p:nvSpPr>
        <p:spPr>
          <a:xfrm>
            <a:off x="10605322" y="2293379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E11E6C5-46BF-36B5-BD82-CC1D37311A1D}"/>
              </a:ext>
            </a:extLst>
          </p:cNvPr>
          <p:cNvSpPr/>
          <p:nvPr/>
        </p:nvSpPr>
        <p:spPr>
          <a:xfrm>
            <a:off x="9134168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605993E-2ADB-6E26-394B-63FE91B9FB08}"/>
              </a:ext>
            </a:extLst>
          </p:cNvPr>
          <p:cNvSpPr/>
          <p:nvPr/>
        </p:nvSpPr>
        <p:spPr>
          <a:xfrm>
            <a:off x="9847007" y="558964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21D9BF8F-7291-1C36-1FDA-B37F92A0B4BF}"/>
              </a:ext>
            </a:extLst>
          </p:cNvPr>
          <p:cNvSpPr/>
          <p:nvPr/>
        </p:nvSpPr>
        <p:spPr>
          <a:xfrm>
            <a:off x="10613923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5DF6574-5EFD-BB0E-7599-14E9683E981E}"/>
              </a:ext>
            </a:extLst>
          </p:cNvPr>
          <p:cNvGrpSpPr/>
          <p:nvPr/>
        </p:nvGrpSpPr>
        <p:grpSpPr>
          <a:xfrm>
            <a:off x="7531512" y="2305475"/>
            <a:ext cx="1219200" cy="1150375"/>
            <a:chOff x="255638" y="2305672"/>
            <a:chExt cx="1219200" cy="1150375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8DA50A5-2A56-8917-0C11-4F1DC440D140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" name="Picture 4" descr="A cartoon of a bug&#10;&#10;Description automatically generated">
              <a:extLst>
                <a:ext uri="{FF2B5EF4-FFF2-40B4-BE49-F238E27FC236}">
                  <a16:creationId xmlns:a16="http://schemas.microsoft.com/office/drawing/2014/main" id="{FC60F3FA-19D1-7306-41CD-3BE55D3523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sp>
        <p:nvSpPr>
          <p:cNvPr id="59" name="Oval 58">
            <a:extLst>
              <a:ext uri="{FF2B5EF4-FFF2-40B4-BE49-F238E27FC236}">
                <a16:creationId xmlns:a16="http://schemas.microsoft.com/office/drawing/2014/main" id="{D8DA50A5-2A56-8917-0C11-4F1DC440D140}"/>
              </a:ext>
            </a:extLst>
          </p:cNvPr>
          <p:cNvSpPr/>
          <p:nvPr/>
        </p:nvSpPr>
        <p:spPr>
          <a:xfrm>
            <a:off x="7519215" y="2299936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F410388-8C09-7AC0-9BAD-8079E0EA22E4}"/>
              </a:ext>
            </a:extLst>
          </p:cNvPr>
          <p:cNvSpPr/>
          <p:nvPr/>
        </p:nvSpPr>
        <p:spPr>
          <a:xfrm>
            <a:off x="923928" y="3357804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A203268C-4035-8E3D-E916-2C3BF6436555}"/>
              </a:ext>
            </a:extLst>
          </p:cNvPr>
          <p:cNvSpPr/>
          <p:nvPr/>
        </p:nvSpPr>
        <p:spPr>
          <a:xfrm>
            <a:off x="1740923" y="2310566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0D6606D2-6BF2-848E-3A1D-12E871CCCCC3}"/>
              </a:ext>
            </a:extLst>
          </p:cNvPr>
          <p:cNvSpPr/>
          <p:nvPr/>
        </p:nvSpPr>
        <p:spPr>
          <a:xfrm>
            <a:off x="2438402" y="336755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0360B32A-0F35-EA87-F80B-0D33209D28EB}"/>
              </a:ext>
            </a:extLst>
          </p:cNvPr>
          <p:cNvSpPr/>
          <p:nvPr/>
        </p:nvSpPr>
        <p:spPr>
          <a:xfrm>
            <a:off x="3209001" y="229139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24B4EACF-BD71-BD3D-E8EC-108BCC3FB58D}"/>
              </a:ext>
            </a:extLst>
          </p:cNvPr>
          <p:cNvSpPr/>
          <p:nvPr/>
        </p:nvSpPr>
        <p:spPr>
          <a:xfrm>
            <a:off x="3903409" y="3367558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BA576621-7443-74FD-1519-2D91FE8B517F}"/>
              </a:ext>
            </a:extLst>
          </p:cNvPr>
          <p:cNvSpPr/>
          <p:nvPr/>
        </p:nvSpPr>
        <p:spPr>
          <a:xfrm>
            <a:off x="6147619" y="2281494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660DE58F-111F-2452-EDAC-7AA84010308C}"/>
              </a:ext>
            </a:extLst>
          </p:cNvPr>
          <p:cNvSpPr/>
          <p:nvPr/>
        </p:nvSpPr>
        <p:spPr>
          <a:xfrm>
            <a:off x="4640835" y="448597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3743EAAD-3774-7673-878A-5BFABCFA67F4}"/>
              </a:ext>
            </a:extLst>
          </p:cNvPr>
          <p:cNvSpPr/>
          <p:nvPr/>
        </p:nvSpPr>
        <p:spPr>
          <a:xfrm>
            <a:off x="946358" y="5600123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DDD650FE-32DF-58B3-5E1A-B191F2CC6029}"/>
              </a:ext>
            </a:extLst>
          </p:cNvPr>
          <p:cNvSpPr/>
          <p:nvPr/>
        </p:nvSpPr>
        <p:spPr>
          <a:xfrm>
            <a:off x="6862919" y="3367558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73F191C3-9410-3408-2C98-000C228649F3}"/>
              </a:ext>
            </a:extLst>
          </p:cNvPr>
          <p:cNvSpPr/>
          <p:nvPr/>
        </p:nvSpPr>
        <p:spPr>
          <a:xfrm>
            <a:off x="6902245" y="5593346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DB1AED8D-591E-00BF-99B0-44395C08A92A}"/>
              </a:ext>
            </a:extLst>
          </p:cNvPr>
          <p:cNvSpPr/>
          <p:nvPr/>
        </p:nvSpPr>
        <p:spPr>
          <a:xfrm>
            <a:off x="9075181" y="229570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95E939D8-F784-93D2-A6F0-2BDBED1D5E47}"/>
              </a:ext>
            </a:extLst>
          </p:cNvPr>
          <p:cNvSpPr/>
          <p:nvPr/>
        </p:nvSpPr>
        <p:spPr>
          <a:xfrm>
            <a:off x="8263398" y="3382528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A202F98-58C2-238C-B2A4-ED84E058D4F4}"/>
              </a:ext>
            </a:extLst>
          </p:cNvPr>
          <p:cNvSpPr/>
          <p:nvPr/>
        </p:nvSpPr>
        <p:spPr>
          <a:xfrm>
            <a:off x="9832256" y="336755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E983945-C63B-5CA0-5FF3-94F804B3C699}"/>
              </a:ext>
            </a:extLst>
          </p:cNvPr>
          <p:cNvSpPr/>
          <p:nvPr/>
        </p:nvSpPr>
        <p:spPr>
          <a:xfrm>
            <a:off x="7659330" y="450317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0BC090CE-3A2D-2EA4-96A9-9FD6953C051C}"/>
              </a:ext>
            </a:extLst>
          </p:cNvPr>
          <p:cNvSpPr/>
          <p:nvPr/>
        </p:nvSpPr>
        <p:spPr>
          <a:xfrm>
            <a:off x="250718" y="452848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8C4A8A4F-0FBF-A22C-6AAD-A10457F64827}"/>
              </a:ext>
            </a:extLst>
          </p:cNvPr>
          <p:cNvSpPr/>
          <p:nvPr/>
        </p:nvSpPr>
        <p:spPr>
          <a:xfrm>
            <a:off x="4688144" y="2318974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8FC20668-17C9-62BD-354C-A848BA47EB7A}"/>
              </a:ext>
            </a:extLst>
          </p:cNvPr>
          <p:cNvSpPr/>
          <p:nvPr/>
        </p:nvSpPr>
        <p:spPr>
          <a:xfrm>
            <a:off x="1731701" y="4516124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05AE4A90-4956-D7BC-2E57-552E5AC19EC5}"/>
              </a:ext>
            </a:extLst>
          </p:cNvPr>
          <p:cNvSpPr/>
          <p:nvPr/>
        </p:nvSpPr>
        <p:spPr>
          <a:xfrm>
            <a:off x="2448238" y="5584731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2299045-D728-B1C1-8BCE-221B115B312E}"/>
              </a:ext>
            </a:extLst>
          </p:cNvPr>
          <p:cNvSpPr/>
          <p:nvPr/>
        </p:nvSpPr>
        <p:spPr>
          <a:xfrm>
            <a:off x="3222520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D4B20136-59B7-A29A-9C98-2632C7E12134}"/>
              </a:ext>
            </a:extLst>
          </p:cNvPr>
          <p:cNvSpPr/>
          <p:nvPr/>
        </p:nvSpPr>
        <p:spPr>
          <a:xfrm>
            <a:off x="3903409" y="55847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DF3F7F39-E005-F64D-131C-1E5389BEC545}"/>
              </a:ext>
            </a:extLst>
          </p:cNvPr>
          <p:cNvSpPr/>
          <p:nvPr/>
        </p:nvSpPr>
        <p:spPr>
          <a:xfrm>
            <a:off x="233211" y="2323291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2D680111-534D-9BA2-7B0B-B59F92BB9F1E}"/>
              </a:ext>
            </a:extLst>
          </p:cNvPr>
          <p:cNvSpPr/>
          <p:nvPr/>
        </p:nvSpPr>
        <p:spPr>
          <a:xfrm>
            <a:off x="5417577" y="5584731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4B8CCFD3-5CB7-B1B1-E48D-86D9A9B6FA0F}"/>
              </a:ext>
            </a:extLst>
          </p:cNvPr>
          <p:cNvSpPr/>
          <p:nvPr/>
        </p:nvSpPr>
        <p:spPr>
          <a:xfrm>
            <a:off x="8350042" y="557981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91B7CFC4-6726-55A5-BAFF-29C1AF31528C}"/>
              </a:ext>
            </a:extLst>
          </p:cNvPr>
          <p:cNvSpPr/>
          <p:nvPr/>
        </p:nvSpPr>
        <p:spPr>
          <a:xfrm>
            <a:off x="5407742" y="3401954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6880180D-7489-F78F-A259-DA1131F4E394}"/>
              </a:ext>
            </a:extLst>
          </p:cNvPr>
          <p:cNvSpPr/>
          <p:nvPr/>
        </p:nvSpPr>
        <p:spPr>
          <a:xfrm>
            <a:off x="10593025" y="229570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7217B6E0-8F34-E8D4-7154-B45784C466E2}"/>
              </a:ext>
            </a:extLst>
          </p:cNvPr>
          <p:cNvSpPr/>
          <p:nvPr/>
        </p:nvSpPr>
        <p:spPr>
          <a:xfrm>
            <a:off x="6153768" y="4502979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3E11E6C5-46BF-36B5-BD82-CC1D37311A1D}"/>
              </a:ext>
            </a:extLst>
          </p:cNvPr>
          <p:cNvSpPr/>
          <p:nvPr/>
        </p:nvSpPr>
        <p:spPr>
          <a:xfrm>
            <a:off x="9129262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8605993E-2ADB-6E26-394B-63FE91B9FB08}"/>
              </a:ext>
            </a:extLst>
          </p:cNvPr>
          <p:cNvSpPr/>
          <p:nvPr/>
        </p:nvSpPr>
        <p:spPr>
          <a:xfrm>
            <a:off x="9851930" y="55847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1D9BF8F-7291-1C36-1FDA-B37F92A0B4BF}"/>
              </a:ext>
            </a:extLst>
          </p:cNvPr>
          <p:cNvSpPr/>
          <p:nvPr/>
        </p:nvSpPr>
        <p:spPr>
          <a:xfrm>
            <a:off x="10609010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1275AD7-5352-952F-F315-D9DF5952C230}"/>
              </a:ext>
            </a:extLst>
          </p:cNvPr>
          <p:cNvSpPr/>
          <p:nvPr/>
        </p:nvSpPr>
        <p:spPr>
          <a:xfrm>
            <a:off x="0" y="1229244"/>
            <a:ext cx="12192000" cy="265449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/>
            <a:r>
              <a:rPr lang="en-US" sz="19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oper Black" panose="0208090404030B020404" pitchFamily="18" charset="0"/>
              </a:rPr>
              <a:t>C      ties!</a:t>
            </a:r>
          </a:p>
        </p:txBody>
      </p:sp>
      <p:pic>
        <p:nvPicPr>
          <p:cNvPr id="50" name="Picture 49" descr="A cartoon of a bug&#10;&#10;Description automatically generated">
            <a:extLst>
              <a:ext uri="{FF2B5EF4-FFF2-40B4-BE49-F238E27FC236}">
                <a16:creationId xmlns:a16="http://schemas.microsoft.com/office/drawing/2014/main" id="{E31F1777-43D5-3560-D5A3-D02613733F7F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090" y="117979"/>
            <a:ext cx="1514168" cy="1897867"/>
          </a:xfrm>
          <a:prstGeom prst="rect">
            <a:avLst/>
          </a:prstGeom>
        </p:spPr>
      </p:pic>
      <p:pic>
        <p:nvPicPr>
          <p:cNvPr id="51" name="Picture 50" descr="A cartoon of a bug&#10;&#10;Description automatically generated">
            <a:extLst>
              <a:ext uri="{FF2B5EF4-FFF2-40B4-BE49-F238E27FC236}">
                <a16:creationId xmlns:a16="http://schemas.microsoft.com/office/drawing/2014/main" id="{CC0919C5-D95D-252F-6178-F90460541BD2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032" y="117979"/>
            <a:ext cx="1514168" cy="189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06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8" dur="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4" dur="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0" dur="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6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2" dur="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8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4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0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6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2" dur="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8" dur="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4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0" dur="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6" dur="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2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8" dur="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4" dur="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0" dur="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6" dur="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2" dur="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8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4" dur="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0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2B2062-7EDF-69C4-261B-34773620B54C}"/>
              </a:ext>
            </a:extLst>
          </p:cNvPr>
          <p:cNvSpPr/>
          <p:nvPr/>
        </p:nvSpPr>
        <p:spPr>
          <a:xfrm>
            <a:off x="316405" y="0"/>
            <a:ext cx="11559190" cy="717119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The NEXT slide has the </a:t>
            </a:r>
            <a:r>
              <a:rPr lang="en-US" sz="3600" b="1" dirty="0">
                <a:ln/>
                <a:solidFill>
                  <a:schemeClr val="accent4"/>
                </a:solidFill>
              </a:rPr>
              <a:t>Sound effects removed.</a:t>
            </a:r>
          </a:p>
          <a:p>
            <a:pPr algn="ctr"/>
            <a:endParaRPr lang="en-US" b="1" dirty="0">
              <a:ln/>
              <a:solidFill>
                <a:schemeClr val="accent4"/>
              </a:solidFill>
            </a:endParaRPr>
          </a:p>
          <a:p>
            <a:pPr algn="ctr"/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I also move</a:t>
            </a:r>
            <a:r>
              <a:rPr lang="en-US" sz="3600" b="1" dirty="0">
                <a:ln/>
                <a:solidFill>
                  <a:schemeClr val="accent4"/>
                </a:solidFill>
              </a:rPr>
              <a:t>d the green circles to the back </a:t>
            </a:r>
          </a:p>
          <a:p>
            <a:pPr algn="ctr"/>
            <a:r>
              <a:rPr lang="en-US" sz="3600" b="1" dirty="0">
                <a:ln/>
                <a:solidFill>
                  <a:schemeClr val="accent4"/>
                </a:solidFill>
              </a:rPr>
              <a:t>&amp; slightly to the left.  </a:t>
            </a:r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This wa</a:t>
            </a:r>
            <a:r>
              <a:rPr lang="en-US" sz="3600" b="1" dirty="0">
                <a:ln/>
                <a:solidFill>
                  <a:schemeClr val="accent4"/>
                </a:solidFill>
              </a:rPr>
              <a:t>y you can adjust the </a:t>
            </a:r>
          </a:p>
          <a:p>
            <a:pPr algn="ctr"/>
            <a:r>
              <a:rPr lang="en-US" sz="3600" b="1" dirty="0">
                <a:ln/>
                <a:solidFill>
                  <a:schemeClr val="accent4"/>
                </a:solidFill>
              </a:rPr>
              <a:t>points &amp; </a:t>
            </a:r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Cooties to what you want.  </a:t>
            </a:r>
          </a:p>
          <a:p>
            <a:pPr algn="ctr"/>
            <a:endParaRPr lang="en-US" b="1" cap="none" spc="0" dirty="0">
              <a:ln/>
              <a:solidFill>
                <a:schemeClr val="accent4"/>
              </a:solidFill>
              <a:effectLst/>
            </a:endParaRPr>
          </a:p>
          <a:p>
            <a:pPr algn="ctr"/>
            <a:r>
              <a:rPr lang="en-US" sz="3600" b="1" cap="none" spc="0" dirty="0">
                <a:ln/>
                <a:solidFill>
                  <a:srgbClr val="FF0000"/>
                </a:solidFill>
                <a:effectLst/>
              </a:rPr>
              <a:t>It is important to keep the Green Dot paired</a:t>
            </a:r>
          </a:p>
          <a:p>
            <a:pPr algn="ctr"/>
            <a:r>
              <a:rPr lang="en-US" sz="3600" b="1" dirty="0">
                <a:ln/>
                <a:solidFill>
                  <a:srgbClr val="FF0000"/>
                </a:solidFill>
              </a:rPr>
              <a:t>With the same circle for the game to work.</a:t>
            </a:r>
          </a:p>
          <a:p>
            <a:pPr algn="ctr"/>
            <a:endParaRPr lang="en-US" sz="1400" b="1" cap="none" spc="0" dirty="0">
              <a:ln/>
              <a:solidFill>
                <a:srgbClr val="FF0000"/>
              </a:solidFill>
              <a:effectLst/>
            </a:endParaRPr>
          </a:p>
          <a:p>
            <a:pPr algn="ctr"/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Once you have them arranged and how you want</a:t>
            </a:r>
            <a:b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</a:br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Bring green dots back to front &amp; cover the point values.</a:t>
            </a:r>
          </a:p>
          <a:p>
            <a:pPr algn="ctr"/>
            <a:endParaRPr lang="en-US" sz="1400" b="1" dirty="0">
              <a:ln/>
              <a:solidFill>
                <a:schemeClr val="accent4"/>
              </a:solidFill>
            </a:endParaRPr>
          </a:p>
          <a:p>
            <a:pPr algn="ctr"/>
            <a:r>
              <a:rPr lang="en-US" sz="3600" b="1" dirty="0">
                <a:ln/>
                <a:solidFill>
                  <a:schemeClr val="accent4"/>
                </a:solidFill>
              </a:rPr>
              <a:t>If you’d like help reach out at </a:t>
            </a:r>
          </a:p>
          <a:p>
            <a:pPr algn="ctr"/>
            <a:r>
              <a:rPr lang="en-US" sz="3600" b="1" dirty="0">
                <a:ln/>
                <a:solidFill>
                  <a:schemeClr val="accent4"/>
                </a:solidFill>
              </a:rPr>
              <a:t>jpelletier@apostolicsofokc.com</a:t>
            </a:r>
            <a:endParaRPr lang="en-US" sz="3600" b="1" cap="none" spc="0" dirty="0">
              <a:ln/>
              <a:solidFill>
                <a:schemeClr val="accent4"/>
              </a:solidFill>
              <a:effectLst/>
            </a:endParaRPr>
          </a:p>
          <a:p>
            <a:pPr algn="ctr"/>
            <a:endParaRPr lang="en-US" sz="3600" b="1" cap="none" spc="0" dirty="0">
              <a:ln/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57258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val 58">
            <a:extLst>
              <a:ext uri="{FF2B5EF4-FFF2-40B4-BE49-F238E27FC236}">
                <a16:creationId xmlns:a16="http://schemas.microsoft.com/office/drawing/2014/main" id="{D8DA50A5-2A56-8917-0C11-4F1DC440D140}"/>
              </a:ext>
            </a:extLst>
          </p:cNvPr>
          <p:cNvSpPr/>
          <p:nvPr/>
        </p:nvSpPr>
        <p:spPr>
          <a:xfrm>
            <a:off x="7352061" y="230003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F410388-8C09-7AC0-9BAD-8079E0EA22E4}"/>
              </a:ext>
            </a:extLst>
          </p:cNvPr>
          <p:cNvSpPr/>
          <p:nvPr/>
        </p:nvSpPr>
        <p:spPr>
          <a:xfrm>
            <a:off x="687960" y="3357804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A203268C-4035-8E3D-E916-2C3BF6436555}"/>
              </a:ext>
            </a:extLst>
          </p:cNvPr>
          <p:cNvSpPr/>
          <p:nvPr/>
        </p:nvSpPr>
        <p:spPr>
          <a:xfrm>
            <a:off x="4444818" y="2310566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0D6606D2-6BF2-848E-3A1D-12E871CCCCC3}"/>
              </a:ext>
            </a:extLst>
          </p:cNvPr>
          <p:cNvSpPr/>
          <p:nvPr/>
        </p:nvSpPr>
        <p:spPr>
          <a:xfrm>
            <a:off x="2202434" y="336755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0360B32A-0F35-EA87-F80B-0D33209D28EB}"/>
              </a:ext>
            </a:extLst>
          </p:cNvPr>
          <p:cNvSpPr/>
          <p:nvPr/>
        </p:nvSpPr>
        <p:spPr>
          <a:xfrm>
            <a:off x="2973033" y="229139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24B4EACF-BD71-BD3D-E8EC-108BCC3FB58D}"/>
              </a:ext>
            </a:extLst>
          </p:cNvPr>
          <p:cNvSpPr/>
          <p:nvPr/>
        </p:nvSpPr>
        <p:spPr>
          <a:xfrm>
            <a:off x="3667441" y="3367558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BA576621-7443-74FD-1519-2D91FE8B517F}"/>
              </a:ext>
            </a:extLst>
          </p:cNvPr>
          <p:cNvSpPr/>
          <p:nvPr/>
        </p:nvSpPr>
        <p:spPr>
          <a:xfrm>
            <a:off x="5911651" y="2281494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660DE58F-111F-2452-EDAC-7AA84010308C}"/>
              </a:ext>
            </a:extLst>
          </p:cNvPr>
          <p:cNvSpPr/>
          <p:nvPr/>
        </p:nvSpPr>
        <p:spPr>
          <a:xfrm>
            <a:off x="4404867" y="448597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3743EAAD-3774-7673-878A-5BFABCFA67F4}"/>
              </a:ext>
            </a:extLst>
          </p:cNvPr>
          <p:cNvSpPr/>
          <p:nvPr/>
        </p:nvSpPr>
        <p:spPr>
          <a:xfrm>
            <a:off x="710390" y="5600123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DDD650FE-32DF-58B3-5E1A-B191F2CC6029}"/>
              </a:ext>
            </a:extLst>
          </p:cNvPr>
          <p:cNvSpPr/>
          <p:nvPr/>
        </p:nvSpPr>
        <p:spPr>
          <a:xfrm>
            <a:off x="6626951" y="3367558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73F191C3-9410-3408-2C98-000C228649F3}"/>
              </a:ext>
            </a:extLst>
          </p:cNvPr>
          <p:cNvSpPr/>
          <p:nvPr/>
        </p:nvSpPr>
        <p:spPr>
          <a:xfrm>
            <a:off x="6666277" y="5593346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DB1AED8D-591E-00BF-99B0-44395C08A92A}"/>
              </a:ext>
            </a:extLst>
          </p:cNvPr>
          <p:cNvSpPr/>
          <p:nvPr/>
        </p:nvSpPr>
        <p:spPr>
          <a:xfrm>
            <a:off x="9477067" y="3379771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95E939D8-F784-93D2-A6F0-2BDBED1D5E47}"/>
              </a:ext>
            </a:extLst>
          </p:cNvPr>
          <p:cNvSpPr/>
          <p:nvPr/>
        </p:nvSpPr>
        <p:spPr>
          <a:xfrm>
            <a:off x="8027430" y="3382528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A202F98-58C2-238C-B2A4-ED84E058D4F4}"/>
              </a:ext>
            </a:extLst>
          </p:cNvPr>
          <p:cNvSpPr/>
          <p:nvPr/>
        </p:nvSpPr>
        <p:spPr>
          <a:xfrm>
            <a:off x="8815837" y="2245866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E983945-C63B-5CA0-5FF3-94F804B3C699}"/>
              </a:ext>
            </a:extLst>
          </p:cNvPr>
          <p:cNvSpPr/>
          <p:nvPr/>
        </p:nvSpPr>
        <p:spPr>
          <a:xfrm>
            <a:off x="7423362" y="450317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0BC090CE-3A2D-2EA4-96A9-9FD6953C051C}"/>
              </a:ext>
            </a:extLst>
          </p:cNvPr>
          <p:cNvSpPr/>
          <p:nvPr/>
        </p:nvSpPr>
        <p:spPr>
          <a:xfrm>
            <a:off x="14750" y="452848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8C4A8A4F-0FBF-A22C-6AAD-A10457F64827}"/>
              </a:ext>
            </a:extLst>
          </p:cNvPr>
          <p:cNvSpPr/>
          <p:nvPr/>
        </p:nvSpPr>
        <p:spPr>
          <a:xfrm>
            <a:off x="1478839" y="2307871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8FC20668-17C9-62BD-354C-A848BA47EB7A}"/>
              </a:ext>
            </a:extLst>
          </p:cNvPr>
          <p:cNvSpPr/>
          <p:nvPr/>
        </p:nvSpPr>
        <p:spPr>
          <a:xfrm>
            <a:off x="1495733" y="4516124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05AE4A90-4956-D7BC-2E57-552E5AC19EC5}"/>
              </a:ext>
            </a:extLst>
          </p:cNvPr>
          <p:cNvSpPr/>
          <p:nvPr/>
        </p:nvSpPr>
        <p:spPr>
          <a:xfrm>
            <a:off x="2212270" y="5584731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2299045-D728-B1C1-8BCE-221B115B312E}"/>
              </a:ext>
            </a:extLst>
          </p:cNvPr>
          <p:cNvSpPr/>
          <p:nvPr/>
        </p:nvSpPr>
        <p:spPr>
          <a:xfrm>
            <a:off x="2986552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D4B20136-59B7-A29A-9C98-2632C7E12134}"/>
              </a:ext>
            </a:extLst>
          </p:cNvPr>
          <p:cNvSpPr/>
          <p:nvPr/>
        </p:nvSpPr>
        <p:spPr>
          <a:xfrm>
            <a:off x="3667441" y="55847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DF3F7F39-E005-F64D-131C-1E5389BEC545}"/>
              </a:ext>
            </a:extLst>
          </p:cNvPr>
          <p:cNvSpPr/>
          <p:nvPr/>
        </p:nvSpPr>
        <p:spPr>
          <a:xfrm>
            <a:off x="-2757" y="2323291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2D680111-534D-9BA2-7B0B-B59F92BB9F1E}"/>
              </a:ext>
            </a:extLst>
          </p:cNvPr>
          <p:cNvSpPr/>
          <p:nvPr/>
        </p:nvSpPr>
        <p:spPr>
          <a:xfrm>
            <a:off x="5181609" y="5584731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4B8CCFD3-5CB7-B1B1-E48D-86D9A9B6FA0F}"/>
              </a:ext>
            </a:extLst>
          </p:cNvPr>
          <p:cNvSpPr/>
          <p:nvPr/>
        </p:nvSpPr>
        <p:spPr>
          <a:xfrm>
            <a:off x="8114074" y="5579817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91B7CFC4-6726-55A5-BAFF-29C1AF31528C}"/>
              </a:ext>
            </a:extLst>
          </p:cNvPr>
          <p:cNvSpPr/>
          <p:nvPr/>
        </p:nvSpPr>
        <p:spPr>
          <a:xfrm>
            <a:off x="5171774" y="3401954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6880180D-7489-F78F-A259-DA1131F4E394}"/>
              </a:ext>
            </a:extLst>
          </p:cNvPr>
          <p:cNvSpPr/>
          <p:nvPr/>
        </p:nvSpPr>
        <p:spPr>
          <a:xfrm>
            <a:off x="10357057" y="229570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7217B6E0-8F34-E8D4-7154-B45784C466E2}"/>
              </a:ext>
            </a:extLst>
          </p:cNvPr>
          <p:cNvSpPr/>
          <p:nvPr/>
        </p:nvSpPr>
        <p:spPr>
          <a:xfrm>
            <a:off x="5917800" y="4502979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3E11E6C5-46BF-36B5-BD82-CC1D37311A1D}"/>
              </a:ext>
            </a:extLst>
          </p:cNvPr>
          <p:cNvSpPr/>
          <p:nvPr/>
        </p:nvSpPr>
        <p:spPr>
          <a:xfrm>
            <a:off x="8893294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8605993E-2ADB-6E26-394B-63FE91B9FB08}"/>
              </a:ext>
            </a:extLst>
          </p:cNvPr>
          <p:cNvSpPr/>
          <p:nvPr/>
        </p:nvSpPr>
        <p:spPr>
          <a:xfrm>
            <a:off x="9615962" y="55847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1D9BF8F-7291-1C36-1FDA-B37F92A0B4BF}"/>
              </a:ext>
            </a:extLst>
          </p:cNvPr>
          <p:cNvSpPr/>
          <p:nvPr/>
        </p:nvSpPr>
        <p:spPr>
          <a:xfrm>
            <a:off x="10373042" y="4517932"/>
            <a:ext cx="1219200" cy="1150375"/>
          </a:xfrm>
          <a:prstGeom prst="ellipse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590D84C-5D5C-733C-C029-5A02D15CB1FC}"/>
              </a:ext>
            </a:extLst>
          </p:cNvPr>
          <p:cNvGrpSpPr/>
          <p:nvPr/>
        </p:nvGrpSpPr>
        <p:grpSpPr>
          <a:xfrm>
            <a:off x="3217607" y="4522846"/>
            <a:ext cx="1219200" cy="1150375"/>
            <a:chOff x="255638" y="2305672"/>
            <a:chExt cx="1219200" cy="1150375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59E8B9AE-179C-1BA0-5A4F-362376A12443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2" name="Picture 51" descr="A cartoon of a bug&#10;&#10;Description automatically generated">
              <a:extLst>
                <a:ext uri="{FF2B5EF4-FFF2-40B4-BE49-F238E27FC236}">
                  <a16:creationId xmlns:a16="http://schemas.microsoft.com/office/drawing/2014/main" id="{747E00F7-AE68-BB83-A773-39E1715326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07B67950-5B8F-E781-2EB6-AD829BEC66AD}"/>
              </a:ext>
            </a:extLst>
          </p:cNvPr>
          <p:cNvGrpSpPr/>
          <p:nvPr/>
        </p:nvGrpSpPr>
        <p:grpSpPr>
          <a:xfrm>
            <a:off x="6147619" y="4512205"/>
            <a:ext cx="1219200" cy="1150375"/>
            <a:chOff x="255638" y="2305672"/>
            <a:chExt cx="1219200" cy="1150375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1F10D204-0AD8-6E8A-E709-867F2113B735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5" name="Picture 54" descr="A cartoon of a bug&#10;&#10;Description automatically generated">
              <a:extLst>
                <a:ext uri="{FF2B5EF4-FFF2-40B4-BE49-F238E27FC236}">
                  <a16:creationId xmlns:a16="http://schemas.microsoft.com/office/drawing/2014/main" id="{16B7A71C-2FA8-F91C-CBB3-1F224FF5B73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A372084-99A8-7FEF-0061-13DB4EDCCD9D}"/>
              </a:ext>
            </a:extLst>
          </p:cNvPr>
          <p:cNvGrpSpPr/>
          <p:nvPr/>
        </p:nvGrpSpPr>
        <p:grpSpPr>
          <a:xfrm>
            <a:off x="1694218" y="2297789"/>
            <a:ext cx="1219200" cy="1150375"/>
            <a:chOff x="255638" y="2305672"/>
            <a:chExt cx="1219200" cy="1150375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16C63B8E-362F-3E91-F233-2FA17004A3CE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8" name="Picture 57" descr="A cartoon of a bug&#10;&#10;Description automatically generated">
              <a:extLst>
                <a:ext uri="{FF2B5EF4-FFF2-40B4-BE49-F238E27FC236}">
                  <a16:creationId xmlns:a16="http://schemas.microsoft.com/office/drawing/2014/main" id="{915394F3-0E44-743D-FF09-55284E690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021" y="2399288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9A2D44A-4956-A469-5535-E745361762DB}"/>
              </a:ext>
            </a:extLst>
          </p:cNvPr>
          <p:cNvGrpSpPr/>
          <p:nvPr/>
        </p:nvGrpSpPr>
        <p:grpSpPr>
          <a:xfrm>
            <a:off x="2443315" y="3382100"/>
            <a:ext cx="1219200" cy="1150375"/>
            <a:chOff x="255638" y="2305672"/>
            <a:chExt cx="1219200" cy="115037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EE8D7D2-62CB-7322-CC82-927F4B67EE19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6" name="Picture 15" descr="A cartoon of a bug&#10;&#10;Description automatically generated">
              <a:extLst>
                <a:ext uri="{FF2B5EF4-FFF2-40B4-BE49-F238E27FC236}">
                  <a16:creationId xmlns:a16="http://schemas.microsoft.com/office/drawing/2014/main" id="{3374A432-4FD6-65CC-EA15-E7893C10F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E27A8DF-11F8-F9E1-3F0E-8103D72C1B1A}"/>
              </a:ext>
            </a:extLst>
          </p:cNvPr>
          <p:cNvGrpSpPr/>
          <p:nvPr/>
        </p:nvGrpSpPr>
        <p:grpSpPr>
          <a:xfrm>
            <a:off x="9704433" y="3384005"/>
            <a:ext cx="1219200" cy="1150375"/>
            <a:chOff x="255638" y="2305672"/>
            <a:chExt cx="1219200" cy="1150375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DFD7576-99B6-2E0F-5ACD-BEB4D6575014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3" name="Picture 12" descr="A cartoon of a bug&#10;&#10;Description automatically generated">
              <a:extLst>
                <a:ext uri="{FF2B5EF4-FFF2-40B4-BE49-F238E27FC236}">
                  <a16:creationId xmlns:a16="http://schemas.microsoft.com/office/drawing/2014/main" id="{BC08F0B0-F116-7A9E-568E-AA1B014F40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AD5F097-B6E4-DB6B-EFF3-CCCE7FBC3929}"/>
              </a:ext>
            </a:extLst>
          </p:cNvPr>
          <p:cNvGrpSpPr/>
          <p:nvPr/>
        </p:nvGrpSpPr>
        <p:grpSpPr>
          <a:xfrm>
            <a:off x="6907164" y="5593345"/>
            <a:ext cx="1219200" cy="1150375"/>
            <a:chOff x="255638" y="2305672"/>
            <a:chExt cx="1219200" cy="1150375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8D4A9A0-C495-5AF8-183B-705371DA3911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" name="Picture 9" descr="A cartoon of a bug&#10;&#10;Description automatically generated">
              <a:extLst>
                <a:ext uri="{FF2B5EF4-FFF2-40B4-BE49-F238E27FC236}">
                  <a16:creationId xmlns:a16="http://schemas.microsoft.com/office/drawing/2014/main" id="{0108F700-11CB-0EB1-FDCE-9C5EDF7A9A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145232E-112A-3BAE-6B1E-1DA7017C5FC2}"/>
              </a:ext>
            </a:extLst>
          </p:cNvPr>
          <p:cNvGrpSpPr/>
          <p:nvPr/>
        </p:nvGrpSpPr>
        <p:grpSpPr>
          <a:xfrm>
            <a:off x="938980" y="5600124"/>
            <a:ext cx="1219200" cy="1150375"/>
            <a:chOff x="255638" y="2305672"/>
            <a:chExt cx="1219200" cy="1150375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439B6A7-3FB5-2BF0-1D15-608DAA414F91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7" name="Picture 6" descr="A cartoon of a bug&#10;&#10;Description automatically generated">
              <a:extLst>
                <a:ext uri="{FF2B5EF4-FFF2-40B4-BE49-F238E27FC236}">
                  <a16:creationId xmlns:a16="http://schemas.microsoft.com/office/drawing/2014/main" id="{9223F68D-AA8A-F67D-3B44-DDAEDA887A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1F410388-8C09-7AC0-9BAD-8079E0EA22E4}"/>
              </a:ext>
            </a:extLst>
          </p:cNvPr>
          <p:cNvSpPr/>
          <p:nvPr/>
        </p:nvSpPr>
        <p:spPr>
          <a:xfrm>
            <a:off x="938980" y="33724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203268C-4035-8E3D-E916-2C3BF6436555}"/>
              </a:ext>
            </a:extLst>
          </p:cNvPr>
          <p:cNvSpPr/>
          <p:nvPr/>
        </p:nvSpPr>
        <p:spPr>
          <a:xfrm>
            <a:off x="4675256" y="23056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360B32A-0F35-EA87-F80B-0D33209D28EB}"/>
              </a:ext>
            </a:extLst>
          </p:cNvPr>
          <p:cNvSpPr/>
          <p:nvPr/>
        </p:nvSpPr>
        <p:spPr>
          <a:xfrm>
            <a:off x="3215148" y="23056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A576621-7443-74FD-1519-2D91FE8B517F}"/>
              </a:ext>
            </a:extLst>
          </p:cNvPr>
          <p:cNvSpPr/>
          <p:nvPr/>
        </p:nvSpPr>
        <p:spPr>
          <a:xfrm>
            <a:off x="6148235" y="227657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60DE58F-111F-2452-EDAC-7AA84010308C}"/>
              </a:ext>
            </a:extLst>
          </p:cNvPr>
          <p:cNvSpPr/>
          <p:nvPr/>
        </p:nvSpPr>
        <p:spPr>
          <a:xfrm>
            <a:off x="4645739" y="4495809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DD650FE-32DF-58B3-5E1A-B191F2CC6029}"/>
              </a:ext>
            </a:extLst>
          </p:cNvPr>
          <p:cNvSpPr/>
          <p:nvPr/>
        </p:nvSpPr>
        <p:spPr>
          <a:xfrm>
            <a:off x="6858000" y="337247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B1AED8D-591E-00BF-99B0-44395C08A92A}"/>
              </a:ext>
            </a:extLst>
          </p:cNvPr>
          <p:cNvSpPr/>
          <p:nvPr/>
        </p:nvSpPr>
        <p:spPr>
          <a:xfrm>
            <a:off x="3908320" y="3372263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5E939D8-F784-93D2-A6F0-2BDBED1D5E47}"/>
              </a:ext>
            </a:extLst>
          </p:cNvPr>
          <p:cNvSpPr/>
          <p:nvPr/>
        </p:nvSpPr>
        <p:spPr>
          <a:xfrm>
            <a:off x="8261551" y="3372262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A202F98-58C2-238C-B2A4-ED84E058D4F4}"/>
              </a:ext>
            </a:extLst>
          </p:cNvPr>
          <p:cNvSpPr/>
          <p:nvPr/>
        </p:nvSpPr>
        <p:spPr>
          <a:xfrm>
            <a:off x="9059801" y="2250571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E983945-C63B-5CA0-5FF3-94F804B3C699}"/>
              </a:ext>
            </a:extLst>
          </p:cNvPr>
          <p:cNvSpPr/>
          <p:nvPr/>
        </p:nvSpPr>
        <p:spPr>
          <a:xfrm>
            <a:off x="7664245" y="4508103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BC090CE-3A2D-2EA4-96A9-9FD6953C051C}"/>
              </a:ext>
            </a:extLst>
          </p:cNvPr>
          <p:cNvSpPr/>
          <p:nvPr/>
        </p:nvSpPr>
        <p:spPr>
          <a:xfrm>
            <a:off x="255638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FC20668-17C9-62BD-354C-A848BA47EB7A}"/>
              </a:ext>
            </a:extLst>
          </p:cNvPr>
          <p:cNvSpPr/>
          <p:nvPr/>
        </p:nvSpPr>
        <p:spPr>
          <a:xfrm>
            <a:off x="1735393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5AE4A90-4956-D7BC-2E57-552E5AC19EC5}"/>
              </a:ext>
            </a:extLst>
          </p:cNvPr>
          <p:cNvSpPr/>
          <p:nvPr/>
        </p:nvSpPr>
        <p:spPr>
          <a:xfrm>
            <a:off x="2443315" y="558964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4B20136-59B7-A29A-9C98-2632C7E12134}"/>
              </a:ext>
            </a:extLst>
          </p:cNvPr>
          <p:cNvSpPr/>
          <p:nvPr/>
        </p:nvSpPr>
        <p:spPr>
          <a:xfrm>
            <a:off x="3898490" y="55896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F3F7F39-E005-F64D-131C-1E5389BEC545}"/>
              </a:ext>
            </a:extLst>
          </p:cNvPr>
          <p:cNvSpPr/>
          <p:nvPr/>
        </p:nvSpPr>
        <p:spPr>
          <a:xfrm>
            <a:off x="231054" y="231897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D680111-534D-9BA2-7B0B-B59F92BB9F1E}"/>
              </a:ext>
            </a:extLst>
          </p:cNvPr>
          <p:cNvSpPr/>
          <p:nvPr/>
        </p:nvSpPr>
        <p:spPr>
          <a:xfrm>
            <a:off x="5432322" y="558964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B8CCFD3-5CB7-B1B1-E48D-86D9A9B6FA0F}"/>
              </a:ext>
            </a:extLst>
          </p:cNvPr>
          <p:cNvSpPr/>
          <p:nvPr/>
        </p:nvSpPr>
        <p:spPr>
          <a:xfrm>
            <a:off x="8367260" y="5584731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1B7CFC4-6726-55A5-BAFF-29C1AF31528C}"/>
              </a:ext>
            </a:extLst>
          </p:cNvPr>
          <p:cNvSpPr/>
          <p:nvPr/>
        </p:nvSpPr>
        <p:spPr>
          <a:xfrm>
            <a:off x="5402824" y="3406887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880180D-7489-F78F-A259-DA1131F4E394}"/>
              </a:ext>
            </a:extLst>
          </p:cNvPr>
          <p:cNvSpPr/>
          <p:nvPr/>
        </p:nvSpPr>
        <p:spPr>
          <a:xfrm>
            <a:off x="10605322" y="2293379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E11E6C5-46BF-36B5-BD82-CC1D37311A1D}"/>
              </a:ext>
            </a:extLst>
          </p:cNvPr>
          <p:cNvSpPr/>
          <p:nvPr/>
        </p:nvSpPr>
        <p:spPr>
          <a:xfrm>
            <a:off x="9134168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605993E-2ADB-6E26-394B-63FE91B9FB08}"/>
              </a:ext>
            </a:extLst>
          </p:cNvPr>
          <p:cNvSpPr/>
          <p:nvPr/>
        </p:nvSpPr>
        <p:spPr>
          <a:xfrm>
            <a:off x="9847007" y="5589645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21D9BF8F-7291-1C36-1FDA-B37F92A0B4BF}"/>
              </a:ext>
            </a:extLst>
          </p:cNvPr>
          <p:cNvSpPr/>
          <p:nvPr/>
        </p:nvSpPr>
        <p:spPr>
          <a:xfrm>
            <a:off x="10613923" y="4522846"/>
            <a:ext cx="1219200" cy="1150375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5DF6574-5EFD-BB0E-7599-14E9683E981E}"/>
              </a:ext>
            </a:extLst>
          </p:cNvPr>
          <p:cNvGrpSpPr/>
          <p:nvPr/>
        </p:nvGrpSpPr>
        <p:grpSpPr>
          <a:xfrm>
            <a:off x="7600326" y="2305576"/>
            <a:ext cx="1219200" cy="1150375"/>
            <a:chOff x="255638" y="2305672"/>
            <a:chExt cx="1219200" cy="1150375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8DA50A5-2A56-8917-0C11-4F1DC440D140}"/>
                </a:ext>
              </a:extLst>
            </p:cNvPr>
            <p:cNvSpPr/>
            <p:nvPr/>
          </p:nvSpPr>
          <p:spPr>
            <a:xfrm>
              <a:off x="255638" y="2305672"/>
              <a:ext cx="1219200" cy="1150375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5" name="Picture 4" descr="A cartoon of a bug&#10;&#10;Description automatically generated">
              <a:extLst>
                <a:ext uri="{FF2B5EF4-FFF2-40B4-BE49-F238E27FC236}">
                  <a16:creationId xmlns:a16="http://schemas.microsoft.com/office/drawing/2014/main" id="{FC60F3FA-19D1-7306-41CD-3BE55D3523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77" y="2399072"/>
              <a:ext cx="1017639" cy="943903"/>
            </a:xfrm>
            <a:prstGeom prst="flowChartConnector">
              <a:avLst/>
            </a:prstGeom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p:spPr>
        </p:pic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B1275AD7-5352-952F-F315-D9DF5952C230}"/>
              </a:ext>
            </a:extLst>
          </p:cNvPr>
          <p:cNvSpPr/>
          <p:nvPr/>
        </p:nvSpPr>
        <p:spPr>
          <a:xfrm>
            <a:off x="0" y="1229244"/>
            <a:ext cx="12192000" cy="265449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/>
            <a:r>
              <a:rPr lang="en-US" sz="19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oper Black" panose="0208090404030B020404" pitchFamily="18" charset="0"/>
              </a:rPr>
              <a:t>C      ties!</a:t>
            </a:r>
          </a:p>
        </p:txBody>
      </p:sp>
      <p:pic>
        <p:nvPicPr>
          <p:cNvPr id="50" name="Picture 49" descr="A cartoon of a bug&#10;&#10;Description automatically generated">
            <a:extLst>
              <a:ext uri="{FF2B5EF4-FFF2-40B4-BE49-F238E27FC236}">
                <a16:creationId xmlns:a16="http://schemas.microsoft.com/office/drawing/2014/main" id="{E31F1777-43D5-3560-D5A3-D02613733F7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090" y="117979"/>
            <a:ext cx="1514168" cy="1897867"/>
          </a:xfrm>
          <a:prstGeom prst="rect">
            <a:avLst/>
          </a:prstGeom>
        </p:spPr>
      </p:pic>
      <p:pic>
        <p:nvPicPr>
          <p:cNvPr id="51" name="Picture 50" descr="A cartoon of a bug&#10;&#10;Description automatically generated">
            <a:extLst>
              <a:ext uri="{FF2B5EF4-FFF2-40B4-BE49-F238E27FC236}">
                <a16:creationId xmlns:a16="http://schemas.microsoft.com/office/drawing/2014/main" id="{CC0919C5-D95D-252F-6178-F90460541BD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032" y="117979"/>
            <a:ext cx="1514168" cy="189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59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8" dur="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4" dur="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0" dur="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6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2" dur="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8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4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0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6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2" dur="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8" dur="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4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0" dur="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6" dur="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2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8" dur="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4" dur="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0" dur="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6" dur="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2" dur="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8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4" dur="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0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289</Words>
  <Application>Microsoft Office PowerPoint</Application>
  <PresentationFormat>Widescreen</PresentationFormat>
  <Paragraphs>118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Cooper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Pelletier</dc:creator>
  <cp:lastModifiedBy>James Pelletier</cp:lastModifiedBy>
  <cp:revision>13</cp:revision>
  <dcterms:created xsi:type="dcterms:W3CDTF">2024-04-08T20:36:14Z</dcterms:created>
  <dcterms:modified xsi:type="dcterms:W3CDTF">2024-04-09T02:13:51Z</dcterms:modified>
</cp:coreProperties>
</file>